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3.xml" ContentType="application/vnd.openxmlformats-officedocument.presentationml.notesSlide+xml"/>
  <Override PartName="/ppt/ink/ink3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sldIdLst>
    <p:sldId id="256" r:id="rId2"/>
    <p:sldId id="676" r:id="rId3"/>
    <p:sldId id="288" r:id="rId4"/>
    <p:sldId id="289" r:id="rId5"/>
    <p:sldId id="721" r:id="rId6"/>
    <p:sldId id="690" r:id="rId7"/>
    <p:sldId id="578" r:id="rId8"/>
    <p:sldId id="584" r:id="rId9"/>
    <p:sldId id="260" r:id="rId10"/>
    <p:sldId id="475" r:id="rId11"/>
    <p:sldId id="476" r:id="rId12"/>
    <p:sldId id="509" r:id="rId13"/>
    <p:sldId id="510" r:id="rId14"/>
    <p:sldId id="631" r:id="rId15"/>
    <p:sldId id="677" r:id="rId16"/>
    <p:sldId id="682" r:id="rId17"/>
    <p:sldId id="695" r:id="rId18"/>
    <p:sldId id="511" r:id="rId19"/>
    <p:sldId id="498" r:id="rId20"/>
    <p:sldId id="512" r:id="rId21"/>
    <p:sldId id="562" r:id="rId22"/>
    <p:sldId id="565" r:id="rId23"/>
    <p:sldId id="520" r:id="rId24"/>
    <p:sldId id="258" r:id="rId25"/>
    <p:sldId id="549" r:id="rId26"/>
    <p:sldId id="257" r:id="rId27"/>
    <p:sldId id="261" r:id="rId28"/>
    <p:sldId id="550" r:id="rId29"/>
    <p:sldId id="563" r:id="rId30"/>
    <p:sldId id="551" r:id="rId31"/>
    <p:sldId id="552" r:id="rId32"/>
    <p:sldId id="553" r:id="rId33"/>
    <p:sldId id="554" r:id="rId34"/>
    <p:sldId id="268" r:id="rId35"/>
    <p:sldId id="555" r:id="rId36"/>
    <p:sldId id="518" r:id="rId37"/>
    <p:sldId id="539" r:id="rId38"/>
    <p:sldId id="540" r:id="rId39"/>
    <p:sldId id="556" r:id="rId40"/>
    <p:sldId id="557" r:id="rId41"/>
    <p:sldId id="558" r:id="rId42"/>
    <p:sldId id="559" r:id="rId43"/>
    <p:sldId id="560" r:id="rId44"/>
    <p:sldId id="561" r:id="rId45"/>
    <p:sldId id="568" r:id="rId46"/>
    <p:sldId id="567" r:id="rId47"/>
    <p:sldId id="486" r:id="rId48"/>
    <p:sldId id="528" r:id="rId49"/>
    <p:sldId id="484" r:id="rId50"/>
    <p:sldId id="523" r:id="rId51"/>
    <p:sldId id="526" r:id="rId52"/>
    <p:sldId id="529" r:id="rId53"/>
    <p:sldId id="530" r:id="rId54"/>
    <p:sldId id="519" r:id="rId55"/>
    <p:sldId id="532" r:id="rId56"/>
    <p:sldId id="534" r:id="rId57"/>
    <p:sldId id="535" r:id="rId58"/>
    <p:sldId id="531" r:id="rId59"/>
    <p:sldId id="524" r:id="rId60"/>
    <p:sldId id="564" r:id="rId61"/>
    <p:sldId id="521" r:id="rId62"/>
    <p:sldId id="270" r:id="rId63"/>
    <p:sldId id="269" r:id="rId64"/>
    <p:sldId id="271" r:id="rId65"/>
    <p:sldId id="272" r:id="rId66"/>
    <p:sldId id="273" r:id="rId67"/>
    <p:sldId id="537" r:id="rId68"/>
    <p:sldId id="566" r:id="rId69"/>
    <p:sldId id="572" r:id="rId70"/>
    <p:sldId id="538" r:id="rId71"/>
    <p:sldId id="541" r:id="rId72"/>
    <p:sldId id="542" r:id="rId73"/>
    <p:sldId id="536" r:id="rId74"/>
    <p:sldId id="573" r:id="rId75"/>
    <p:sldId id="574" r:id="rId76"/>
    <p:sldId id="575" r:id="rId77"/>
    <p:sldId id="576" r:id="rId78"/>
    <p:sldId id="583" r:id="rId79"/>
    <p:sldId id="259" r:id="rId80"/>
    <p:sldId id="581" r:id="rId81"/>
    <p:sldId id="580" r:id="rId82"/>
    <p:sldId id="582" r:id="rId83"/>
    <p:sldId id="522" r:id="rId84"/>
    <p:sldId id="527" r:id="rId85"/>
    <p:sldId id="547" r:id="rId86"/>
    <p:sldId id="277" r:id="rId87"/>
    <p:sldId id="312" r:id="rId88"/>
    <p:sldId id="569" r:id="rId89"/>
    <p:sldId id="570" r:id="rId90"/>
    <p:sldId id="571" r:id="rId91"/>
    <p:sldId id="548" r:id="rId92"/>
    <p:sldId id="543" r:id="rId93"/>
    <p:sldId id="579" r:id="rId94"/>
    <p:sldId id="525" r:id="rId95"/>
    <p:sldId id="276" r:id="rId96"/>
    <p:sldId id="387" r:id="rId97"/>
    <p:sldId id="274" r:id="rId98"/>
    <p:sldId id="544" r:id="rId99"/>
    <p:sldId id="545" r:id="rId100"/>
    <p:sldId id="546" r:id="rId101"/>
    <p:sldId id="517" r:id="rId102"/>
    <p:sldId id="577" r:id="rId103"/>
    <p:sldId id="516" r:id="rId104"/>
    <p:sldId id="354" r:id="rId105"/>
    <p:sldId id="515" r:id="rId106"/>
    <p:sldId id="500" r:id="rId107"/>
    <p:sldId id="262" r:id="rId108"/>
    <p:sldId id="263" r:id="rId109"/>
    <p:sldId id="264" r:id="rId110"/>
    <p:sldId id="266" r:id="rId111"/>
    <p:sldId id="267" r:id="rId112"/>
  </p:sldIdLst>
  <p:sldSz cx="12192000" cy="6858000"/>
  <p:notesSz cx="6858000" cy="9144000"/>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03"/>
    <p:restoredTop sz="95707"/>
  </p:normalViewPr>
  <p:slideViewPr>
    <p:cSldViewPr snapToGrid="0" snapToObjects="1">
      <p:cViewPr varScale="1">
        <p:scale>
          <a:sx n="109" d="100"/>
          <a:sy n="109" d="100"/>
        </p:scale>
        <p:origin x="4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17:39.489"/>
    </inkml:context>
    <inkml:brush xml:id="br0">
      <inkml:brushProperty name="width" value="0.05292" units="cm"/>
      <inkml:brushProperty name="height" value="0.05292" units="cm"/>
      <inkml:brushProperty name="color" value="#FF0000"/>
    </inkml:brush>
  </inkml:definitions>
  <inkml:trace contextRef="#ctx0" brushRef="#br0">4840 9671 24575,'-41'0'0,"-2"0"0,5 0 0,-7 0 0,-9 0 0,-5 0 0,3 0-1089,0 0 0,-2 0 1089,6 0 0,-8 0 0,1 0 0,9 0-1946,1 0 0,4 0 1946,-14 0 0,4 0 1323,0 0-1323,3 0 0,-2 0 0,18 0 0,-1 0 0,-27 1 0,-1 3 0,25 0 0,3 1 72,-2 4 1,2 1-73,-25 10 0,8 2 1830,16-9 0,1 0-1830,-17 10 0,6-5 0,-1 1 0,19-4 0,0 1 0,-8 3 0,1 0 0,-6 6 0,14 0 0,11-11 942,11-4-942,-5 3 0,7-3 0,-1 0 0,3 3 0,3-3 0,0 7 0,0 11 0,0-4 0,11 17 0,4-11 0,27 21 0,-8-13 0,-2-7 0,3 0 0,-6-7 0,0-1 0,8 5 0,2-1 0,-2-3 0,1-1 0,1-3 0,1-2 0,-1-2 0,2 0 0,-1-3 0,4-1 0,12 0 0,6-2 0,-6-1-813,-15-1 1,1-1 812,13 0 0,6 1 0,-10-4 0,-3-4 0,-4 0 0,0 0 0,11 0 0,-17 1 0,-1-2 0,13-7 0,2-1 0,3-1 0,-10 1 0,-1 0-330,5-2 1,-1 0 329,-11 6 0,-2 0 0,0-1 0,1-1 0,8 2 0,2-1 0,6 1 0,2 1 0,10 1 0,-3 1 0,-22 0 0,0 0 408,6 2 1,-2-1-409,6-7 0,-7 7 0,21-7 0,-18 4 0,13-1 0,-17 1 688,-3 0-688,-1 4 0,2-1 0,13-6 0,-5 4 0,0 1 0,-4-3 779,17-2-779,-31 2 0,7-3 0,-9 0 0,5-3 0,-5 2 0,3-6 0,-2 7 0,9-8 0,-4 7 0,19-8 0,-16 7 0,-1 3 0,2 0 0,17 2 0,-16 1 0,0-1-6784,19 4 6784,-13-1 0,0 0-560,-11 2 0,2 0 560,11 0 0,5-1 0,-3 2 0,2 3 0,2 2 0,8 1 0,6 3 0,-2 1 0,-12 1 0,-2 2 0,-1 0 0,-4-2 0,0 0 0,-1-1 0,18 5 0,-6-2 0,0-5-718,7 0 718,-8-4-316,-13-1 316,-5-4 5717,-10-6-5717,-10-15 1536,-5 10-1536,-1-7 1139,17 18-1139,38 0 0,-33 0 0,1 0 0,4 0 0,0 0 546,22 0-546,-10 0 0,0 0 0,-6 0 0,-7-7 0,-6 5 0,3-12 0,-10 10 0,-1-6 0,-7 0 0,-5 3 0,1 1 0,-6 0 0,0 6 0,-3-6 0,0 3 0,-3-3 0,0-6 0,0-3 0,0-7 0,-11-1 0,1-3 0,-13 1 0,6-6 0,-5 7 0,5-7 0,-5 5 0,10 3 0,0 7 0,5 4 0,1 5 0,-1-9 0,1 5 0,-1-10 0,-4 3 0,3-5 0,-6 2 0,6-1 0,-6 0 0,6 0 0,-5 4 0,5 4 0,-4 2 0,5 5 0,-1-2 0,-17-4 0,7 5 0,-16-9 0,8 5 0,2 1 0,-6-4 0,3 3 0,-5-1 0,0 2 0,1 3 0,-1 0 0,-5 3 0,3-2 0,-26 2 0,11-3 0,5 3 0,0 1 0,-11-5 0,19 4 0,0 0 0,-14 1 0,0-4 0,-4 3 0,10 0 0,-5-3 0,7 7 0,-21-7 0,2 7 0,12-1 0,0 0 0,-16 2 0,13 0 0,0 0 0,-12 0 0,22 0 0,0 0 0,-18 0 0,14 0 0,4 0 0,4 0 0,0 0 0,-4 0 0,-19 0 0,17 0 0,-12 4 0,26-4 0,-17 14 0,0-5 0,13 0 0,1 1 0,-12 2 0,-10 3 0,20-6 0,-17 4 0,-12-4 0,3 0 0,-2-6 0,-1-1 0,6 2 0,4-3 0,3-2 0,21 1 0,-20 0 0,1 0 0,2 0 0,-4 0 0,18 0 0,1 0 0,0 0 0,5 0 0,-6 0 0,11 0 0,1 0 0,12 0 0,6 0 0</inkml:trace>
  <inkml:trace contextRef="#ctx0" brushRef="#br0" timeOffset="6457">17117 9435 24575,'-57'0'0,"7"0"0,7 0 0,-3 0-2101,5 0 0,-2 0 2101,-7 0 0,-4 0 0,2 0-1457,-1 0 1,-3 0 1456,1 0 0,-8 0 0,-1 0 0,5 0 0,5 0 0,4 0 0,-6 0 0,1 0 0,-5 0 0,-3 0 0,-1 0 0,2 0 0,1 0 0,1 0 0,0 0 0,-2 0 0,-3 0 0,7 0 0,-3 0 0,-1 0 0,-1 0 0,0 0 0,2 0 0,3 0-407,-8 0 0,3 1 1,2-1-1,-1 0 0,0-1 407,-5 0 0,0 0 0,0 0 0,1-1 0,3 1 0,-1 1 0,2 0 0,3-1 0,1 1 0,-5-2 0,2-1 0,-1 2 0,8 0 0,-1 1 0,0 1 0,0-1-939,0 0 1,1 0 0,0 0 0,3 0 938,-6 0 0,2 0 0,-2 0 0,5 0 0,-3 0 0,-1 0 0,-2 0-379,-2-1 0,-3 1 0,-2 0 1,2 0-1,5 1 379,-9 2 0,5 1 0,-4 0 110,8-2 0,-4-1 0,-2 0 0,1 0 0,5 3-110,1 4 0,3 1 0,1 1 0,1-1 0,-15-2 0,0 0 0,3 0 0,6 2 0,2 2 0,0-3 0,-3-2 0,1-3 0,4-1 0,-4 1 0,5-2 0,1-1 0,0 0 0,-11 0 0,3 0 0,25 0 0,1 0 0,-16 0 0,-1 0 973,17 0 0,0 0-973,-17-1 0,3-2 0,4-2 2026,-2 1 0,-1-1-2026,-9-3 0,1 0 6059,10 4-6059,22-3 2189,-3 6-2189,0-5 0,3 5 0,-3-3 0,-1 4 0,0 0 0,-8 0 0,-4 0 0,-22 0 0,23 0 0,-2 0 0,-4 7 0,4 1 0,1 2 0,-6 5 0,1 2 0,6 1 0,-23 7 0,27-9 0,-8-3 0,9 2 0,-9-1 0,9-2 0,-5 0 0,11-4 0,-4 0 0,8 2 0,0-1 0,2 1 0,6-3 0,-2 0 0,7-1 0,0 1 0,4-1 0,0 0 0,3 0 0,0 3 0,3-3 0,0 3 0,19 25 0,4-11 0,25 23 0,-8-25 0,19 7 0,-26-13 0,0 0 0,24 7 0,-18-7 0,1-1 0,-3-3 0,0 0 0,0-3 0,1 1 0,11 2 0,0-1 0,-10-4 0,0-2 0,3 2 0,1-1-631,3-2 1,0 0 630,-11-1 0,3 0 0,17-1 0,8-1 0,-4-1 0,0 1 0,0 0-1205,-7 0 1,3 0-1,-2 0 1205,9 1 0,-5-2 0,-18-1 0,0-1-159,11 3 1,2-1 158,-2-1 0,-1-1 0,-6 3 0,0 0-1094,11 0 0,-1 0 1094,-5 0 0,1 0 0,8 0 0,2 0 0,-3 0 0,0 0 0,2 0 0,2 0 0,0 0 0,-1 0 0,-3 2 0,-1 1 0,1 0 0,-3 0 0,-15 2 0,0 0-286,22 4 1,0 0 285,-23-3 0,1 0 0,23 3 0,3-1 0,-17-2 0,0-1 0,6 1 0,1 0 0,2 0 0,0-1 0,3 1 0,0 0 0,4 0 0,0 0 0,2 0 0,0 0 0,-20-1 0,0-1 0,0 0 0,20 2 0,0 0 0,0 0 0,-4 0 0,-17-2 0,-2-1 0,6 0 0,-1-1 0,19-2 0,-27 0 0,0 0 0,-3 0 0,-2 0 0,28 0 1167,-28 0 0,1 0-1167,9 0 0,2 0 0,-5 0 0,0 0 0,11 0 0,-3 0 0,11 0-358,-9 2 1,2 2 357,-16 1 0,-2 0 0,10 1 0,1 0 0,3 4 0,-4 1 0,7-1 0,-9-2 0,1 0 0,14 1 0,-23-6 0,0 0 0,23 1 0,-3-4 0,-12 0 0,-5 0 0,-5 0 2363,-2 0-2363,20-14 0,-13 3 1884,17-8-1884,-23 4 703,5 2-703,-3 0 1382,3-2-1382,0 5 0,-4-5 0,3 6 0,1-3 0,-4 1 0,9 1 0,-9-2 0,4 4 0,-5 0 0,13 0 0,-14 0 0,14 1 0,-8 2 0,-7 2 0,10 3 0,-17-4 0,3 4 0,-5-4 0,1 1 0,0 2 0,0-5 0,-4 2 0,-1-6 0,-4-1 0,1-2 0,3-1 0,-3-3 0,4-2 0,-4 1 0,5-4 0,9 1 0,1 0 0,8 3 0,9 2 0,-11 8 0,11 0 0,-15 4 0,-3 1 0,3 2 0,-9-2 0,1 3 0,-6 0 0,-4 0 0,1 0 0,-1 0 0,1 0 0,-4 0 0,2 0 0,-2 0 0,3-3 0,1 2 0,3-5 0,1 5 0,4-2 0,0 3 0,-1 0 0,1 0 0,0 0 0,-4 0 0,-1 0 0,-3 0 0,-1 0 0,0 0 0,-3-3 0,0 0 0,-1-7 0,-2 0 0,3-3 0,-3-19 0,-4-8 0,1-23 0,-12 4 0,-6 7 0,-9 0 0,-4 5 0,0-3 0,0 5 0,7 13 0,0-1 0,10 16 0,0-2 0,7 16 0,0 0 0</inkml:trace>
  <inkml:trace contextRef="#ctx0" brushRef="#br0" timeOffset="12149">17524 9928 24575,'0'-23'0,"0"-12"0,0-4 0,0-5 0,0-20 0,0-2 0,0 10 0,0-5 0,0 5 0,0 31 0,0 14 0,0-8 0,0 12 0,0-5 0,0 6 0,0 1 0,0-1 0,0 0 0,0 1 0,0-1 0,2 3 0,4-2 0,3 2 0,3-3 0,1-1 0,0 4 0,0-3 0,0 2 0,16-3 0,-7 0 0,7 0 0,-8 3 0,2-3 0,0 6 0,8-6 0,-4 6 0,5-2 0,-1-1 0,1 3 0,-4-3 0,3 1 0,-8 2 0,8-6 0,-8 6 0,17-10 0,-5 10 0,2-8 0,2 0 0,12 2 0,-16 1 0,1 0 0,21 2 0,-5 4 0,6 0 0,-14 0 0,-7 0 0,-6 0 0,-3 0 0,-2 0 0,-8 0 0,-1 0 0,-3 0 0,3 0 0,-3 0 0,7 0 0,-7 0 0,7 0 0,-3 0 0,4 0 0,0 0 0,-4 0 0,3 4 0,6 2 0,-7-1 0,2 4 0,-10-9 0,-5 6 0,2-5 0,-3 1 0,1-2 0,-1 0 0,0 0 0,2 0 0,26 5 0,9 2 0,-6 3 0,2-1 0,14 1 0,0 0 0,-4 2 0,-4-2 0,9-1 0,-21-4 0,1 0 0,22 0 0,-22-3 0,1 0 0,18-2 0,2 0 0,-21 0 0,-11-3 0,-3-1 0,0-3 0,0-6 0,3 1 0,1-5 0,5-8 0,-5 4 0,6-9 0,-6 6 0,0 0 0,0-4 0,-3-1 0,3-9 0,-7 5 0,3-4 0,-4 5 0,-3 1 0,-2-7 0,-3 5 0,-3-4 0,-1 5 0,-4 5 0,0-4 0,0 3 0,0-9 0,0 5 0,-9-21 0,-4-2 0,-7-3 0,8 17 0,-1 0 0,-5-22 0,9 27 0,1 1 0,-8-17 0,7 15 0,1 0 0,1 4 0,-2-9 0,-1-14 0,-3-4 0,6 16 0,-2-1 0,-2 0 0,0 3 0,-2-15 0,3 18 0,1 4 0,8 11 0,-6-22 0,3 19 0,-4 0 0,4 9 0,1 1 0,3 4 0,0 3 0,-3 1 0,3 3 0,-9-6 0,5 4 0,-5-7 0,2 5 0,-3-4 0,3 1 0,-6-1 0,3 1 0,-1 0 0,-1-1 0,1 1 0,-2-1 0,-1 1 0,-5-4 0,0 3 0,-5 0 0,2 0 0,-4 5 0,-2-5 0,-20 4 0,7-6 0,-18 6 0,2-3-204,23 5 0,-1 1 204,-6 1 0,-2 0 0,-4-1 0,0-1 0,-3 0 0,-1-1-564,-3 1 0,-1-2 564,-2-1 0,-3-1 0,-3 0 0,-2 0 0,17 3 0,0 1 0,-1-1-483,-2 1 1,-1-1 0,0 1 482,-2 0 0,-1 2 0,-6-1-994,6-1 0,-6 0 0,-3-1 0,1 1 0,4 1 994,1 1 0,4 2 0,-1-1 0,-6 0 0,3-1 0,-6-1 0,-2 0 0,-1 0 0,1 0 0,3 1-796,-3 0 0,1 2 0,1 0 0,1 0 0,0-1 796,6 1 0,1 0 0,0-1 0,1 1 0,-1 0 0,-5 0 0,0-1 0,-1 1 0,3 0 0,5 0-178,-8-1 1,6 1 0,0-1 177,-4 0 0,0 1 0,4 0 0,-1 0 0,2 0 0,-5-1 0,2 0 0,16 2 0,2-1 0,-2-1 0,-2 0 0,-5 0 0,2-1 0,-12-3 331,17 7 1,4-1-332,9 0 0,-14 5 0,-13 4 0,4 1 0,10 2 0,-1 2-191,-14-1 0,-8 1 1,1 3 190,4 3 0,1 2 0,-2 0 0,8-4 0,-1 0 0,-1 0 0,-3 1 271,4 1 1,-2 1-1,-1 1 1,-2 0 0,0-2-272,4-1 0,-1-1 0,0-1 0,-1 1 0,0-1 0,0 1-272,2 1 0,0 0 0,1 0 0,-1 0 0,0 0 0,-2-1 272,-3-1 0,-1 1 0,-1-1 0,0-1 0,0 1 0,2-1 0,2 1 0,1-1 0,1 0 0,0 0 0,-1 0 0,1-2 0,-1 0 0,0-1 0,0-1 0,-1 0 0,0-1 0,0 1-433,-6 1 1,0 0 0,-1 0-1,-1-1 1,0 0 0,1-1 432,8-3 0,0 0 0,0 0 0,-1-2 0,1 1 0,-1-1 0,0 1 0,-1 0 0,-1 1 0,1 1 0,-1-2 0,-1 0 0,0-3 0,0-2 324,1-2 0,-2-4 1,-1-1-1,0-2 0,1 1 1,2-1-1,3 2 0,6 2-324,-13 1 0,6 3 0,3-2 0,-2-3 0,3-5 0,-4-5 0,1 0 0,6 2 0,12 6 2200,-10 9-2200,16 0 0,-3 0 0,-9 2 0,-2 1 554,2 0 1,-5 0-555,4 1 0,-7 0 0,-4 0 0,-2-1 0,7-1 0,-3-1 0,-2 0 0,-3 0 0,-1 0 0,-3 0 0,9 0 0,-3 0 0,-2 1 0,-1-1 0,-1 1 0,-1-1 0,1-1 0,0 0 0,1 0 0,-4-2 0,0 0 0,0-1 0,0 0 0,1-1 0,0 0 0,0 1 0,2 0 0,-5 0 0,1 1 0,1 0 0,0 0 0,1 0 0,2-1 0,2-2-518,1 0 0,1-2 0,2 0 0,1-1 0,1 0 0,2 1 518,-12-2 0,4-1 0,0 1 0,-2-1 0,5 2 0,-2 0 0,0 0 0,0-1 0,1 0 0,2 0 0,1-1 0,1 0 0,0 0 0,2 1 0,-5-1 0,1 1 0,2-1 0,-1 0 0,2 0 0,-1-1 0,1 0 0,5 2 0,-14-2 0,1 1-602,2-3 0,-2 0 0,9 1 602,19 6 0,0-1 0,-10-2 0,-4-3 0,4 4 0,-16 2 1428,1-4-1428,3 9 0,-3 2 0,14-1 0,-3 0 356,-2 0 0,-4 0 0,0 0-356,5 0 0,0 0 0,0 0 0,-5 0 0,-1 0 0,1 0 623,1 0 0,0 0 0,-1 0-623,-2 0 0,-2 0 0,2 0 0,5 0 0,2 0 0,0 0 0,-1 0 0,0 0 0,4 0 0,-4 0 0,2 0 0,-6 0 0,-1 0 1127,8 2 1,1 0-1128,3-1 0,-1-1 0,0 4 0,0 0 0,8-3 0,3-1 0,-11 8 4011,-13-7-4011,24 2 2399,1 1-2399,3-3 1223,-3 6-1223,8-6 0,-3 2 0,0 1 0,3-3 0,-4 5 0,5-2 0,0 4 0,-4-4 0,3 2 0,-3-2 0,0 4 0,3 3 0,-7 1 0,7 2 0,-25 18 0,16-5 0,-18 11 0,16-5 0,0-3 0,4 4 0,-3-1 0,7-3 0,2 2 0,0-3 0,7 3 0,-4 1 0,5-1 0,4-1 0,1 1 0,-1 5 0,3-4 0,-4 4 0,5-1 0,1 8 0,1 1 0,0 5 0,0-2 0,0 2 0,3-13 0,0-2 0,-2 28 0,0-22 0,1 0 0,3 9 0,-7 4 0,7-9 0,-8 9 0,8-4 0,-3 0 0,0-1 0,3-6 0,-3 0 0,1 0 0,2 1 0,-7-1 0,3 19 0,0-19 0,-2 18 0,6-22 0,-3 4 0,0 0 0,3 6 0,-7-5 0,7 10 0,-2-9 0,3 9 0,0-9 0,0 9 0,0-9 0,0 3 0,0 15 0,0-14 0,-1-1 0,2 0 0,2 4 0,-1-16 0,1-1 0,5 7 0,1-4 0,-1 1 0,1 8 0,3-7 0,-2 4 0,6-2 0,-3-4 0,1 5 0,1-5 0,-2-1 0,4 0 0,-5-4 0,3 0 0,-6-2 0,4-12 0,2 19 0,-4-24 0,1 11 0,-6-19 0,-2 0 0,-2 0 0,1-3 0,0 0 0,5-3 0,6 3 0,8-2 0,16 2 0,7-3 0,11 0 0,-25 0 0,-7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8:13:16.510"/>
    </inkml:context>
    <inkml:brush xml:id="br0">
      <inkml:brushProperty name="width" value="0.05292" units="cm"/>
      <inkml:brushProperty name="height" value="0.05292" units="cm"/>
      <inkml:brushProperty name="color" value="#FF0000"/>
    </inkml:brush>
  </inkml:definitions>
  <inkml:trace contextRef="#ctx0" brushRef="#br0">27857 2420 8191,'-47'3'0,"8"-1"0,-7-1 1230,-2-1 0,-4-1 0,-3 2-1230,5 1 0,-3 0 0,0 2 0,-2 0-375,-4 0 0,-1 2 0,-1 0 0,1 1 375,3 1 0,0 0 0,1 2 0,1-1 0,-10 2 0,2 0 0,4 0 719,14 0 1,1 0 0,3-1-720,-10 3 0,4-1 4183,-15 9-4183,8-4 1068,37-4-1068,4 1 0,4 15 0,2 9 0,0 3 0,1 4 2818,-1 10 1,1 2-2819,3-2 0,2-3 0,0-17 0,2 2 0,1 15 0,1 9 0,1-6 0,-1-9 0,1 1 0,0 14 0,1 7 0,0-7 0,-2-12 0,0-3 0,-1 10 0,0-2 0,-2-19 0,0-3 0,0 20 1147,0-33-1147,0-9 0,-3 8 0,3-6 0,-6 6 0,3-5 0,-1-1 0,-1 0 0,4 15 0,-2 23 0,2-1 0,2 3 0,-1-17 0,0 0 0,0 15 0,0-6 0,0-10 0,0-8 0,2-11 0,-1-23 0,2-6 0,-36-42 0,0 21 0,-9-4 0,-1 0 0,2 1 0,-1 0 0,-3 1 0,5 4 0,-3 0 0,1 1 0,1 2 0,-3-1 0,3 3 0,3 4 0,7 6 0,2 3 0,-21-14 0,43 26 0,33 39 0,1-3 0,8 8 0,-1-1 0,4 8 0,1 1-483,-2-2 0,2 3 0,-4-7 483,-9-10 0,-4-4 0,11 18-29,-10-17 1,0-1 28,2 1 0,13 18 0,-21-27 0,11 5 0,-9-6 1445,5-8-1445,0-6 61,-3-9-61,9-4 0,10-24 0,-7-3 0,0-3 0,-11 12 0,0 0 0,18-24 0,-1 1 0,-4 0 0,-15 22 0,0-1 0,3-3 0,-2 2 0,-1 0 0,8-4 0,-9 10 0,-11 17 0,0-4 0</inkml:trace>
  <inkml:trace contextRef="#ctx0" brushRef="#br0" timeOffset="3200">28083 1523 24575,'0'9'0,"0"24"0,0 11 0,0 0 0,0 6 0,0 4 0,0 11 0,0 1 0,0-5 0,0-6 0,0-4 0,0 2-937,0 12 1,0 3 0,0-8 936,0-13 0,0-7 0,0 17 0,0-15 0,0-1 0,0 2 664,0 16-664,0-45 0,0 6 0,0-4 0,0 0 0,0-4 2145,0 0-2145,0 6 0,0-6 0,0 5 0,0-58 0,12-23 0,-2 18 0,3-6 0,-1 4 0,-1 3 0,1 2 0,7-11 0,1 8 0,-4 22 0,-1 12 0,0 0 0,-4 12 0,4 0 0,-1 0 0,11 0 0,-8 3 0,14 42 0,-8 11 0,-11-16 0,-1 3 0,-3-2 0,-2-2 0,-2 6 0,2-4 0,-5-28 0,4-4 0,-1-6 0,7-3 0,2 0 0,7 0 0,11-4 0,1-17 0,2-7 0,-6 6 0,0-2 0,13-18 0,-2-1 0,-8-1 0,-5 14 0,-22 21 0,1 6 0,-4 2 0,5 57 0,9-5 0,-6-10 0,0-1 0,16 7 0,-7-23 0,22 3 0,-17-17 0,21 5 0,-1-36 0,-14 0 0,-3-3 0,-1-2 0,2-6 0,-4-5 0,-5 18 0,-5-7 0,-2 14 0,6-3 0,-6 32 0,10 8 0,3 4 0,11 20 0,-10-17 0,0-4 0,8-6 0,-11-11 0,19-11 0,-20-7 0,22-30 0,-33 10 0,1-8 0,0-3 0,4-16 0,-3 4 0,5 38 0,2 31 0,5 23 0,3 16 0,3 8 0,-1-1 0,-3-8 0,-1-6 0,-1-1 0,0-1 0,1 3 0,3 3-788,-2-4 1,2 5 0,2 3 0,1 1 0,-1 0 0,0-2-1,-2-4 1,-3-5 787,5 9 0,-3-5 0,-1-4 0,-1-2 0,2 3 0,-1-3 0,-5-9 0,-3 1 0,-25-13 0,-16-33 0,-12-12 0,-2-7 0,12 1 0,1-2-587,-13-10 0,3 1 587,3-17 0,10 15 0,-2-6 0,4-1 0,5-15 0,1-1 0,-1 13 0,-1-1 0,3 0 0,5 2 0,3 0 0,6-1 1804,9-8 1,7-1 0,-1 2-1805,1-6 0,3 0 0,1 6 0,3-1 0,3 10 0,6 13 0,0 8 0,12-5 0,-1 14 0,-16 26 1664,-6 30-1664,-7-6 197,-7 0 0,-4 2-197,-5 5 0,-33 4 0,0-23 0,-16-16 0,11-18 0,17-20 0,4-7 0,0-21 0,0 19 0,9 0 0,22 11 0,8 5 0,21-3 0,-8 12 0,3 3 0,16-4 0,-22 9 0,-18 5 0</inkml:trace>
  <inkml:trace contextRef="#ctx0" brushRef="#br0" timeOffset="4367">29400 2654 24575,'0'40'0,"0"0"0,0 14 0,0 2 0,0-5 0,0 0 0,0-5 0,0-1 0,0-6 0,0-4 0,0-3 0,0 14 0,0 6 0,0-4 0,0-8 0,-2-19 0,-2-11 0,-1-2 0,-4-5 0,3-3 0,-13-20 0,-1-9 0,2-1 0,0-2 0,-6-12 0,0 0 0,14 24 0,7 3 0,0-34 0,3 0 0,-1 6 0,2-4 0,1 7 0,3-2 0,8-13 0,1 2 0,-4 18 0,0 3 0,5-1 0,0 6 0,-6 14 0,-6 9 0,0-6 0,-3 7 0,0-4 0</inkml:trace>
  <inkml:trace contextRef="#ctx0" brushRef="#br0" timeOffset="7066">30494 2371 8191,'-3'24'0,"0"16"5063,-4 12-5063,3 6 2818,4-32-2818,0-4 1719,19-13-1719,9-2 6784,11-1-6784,2 1 0,-9-6 0,20 3 0,-1-4 0,6-10 0,-18 2 0,-5-41 0,-20 6 0,3-17 0,-13 14 0,-34-13 0,-19 24 0,14 10 0,-3 5 0,-9 11 0,1 8 0,-12 8 0,22 3 0,4 3 0,0 12 0,1 5 0,15-5 0,9-11 0,10 2 0,13-7 0,7-5 0,21-7 0,4-10 0,-11-10 0,-1-12 0,-1-3 0,4-10 0,-1-3 0,-5 2 0,-7 1 0,-5 0 0,-1-2-528,-1 1 0,0-4 0,-2 1 0,-3 7 528,-4 0 0,-2 3-358,0-10 0,0 4 358,-1 5 0,-1 6 0,-2 7 0,-4 24 0,7 42 0,4 24 0,5-4 0,2 5-973,-5-5 0,0 4 1,2 0 972,2-5 0,2 0 0,0-4 0,1 8 0,2 2 173,-3-14 1,2 4 0,1 1 0,-3-5-174,-3-2 0,-2-3 0,2 1 0,7 15 0,1 1 0,-5-9 0,-5 2 625,-8-38-625,-32-45 0,-14-21 0,15 22 0,0-2 0,-2-3 0,-3-3 0,1 5 0,3 8 0,-1 6 3180,-21 1-3180,12 14 0,0 23 0,26-6 1246,67-17-1246,-19-33 0,1-10 0,11 8 0,-1-3 0,-16 3 0,-2-6 0,-2-1 0,1-5 0,-1-3 0,-3 5 0,1-1 0,-1 1 0,0 0 0,1-3 0,-10 14 0,-14 16 0,-9 49 0,-3 11 0,0 8 0,0 19 0,3 1 0,5-18 0,2 1 0,0 12 0,2-3 0,5 5 0,0-24 0,1-2 0,1 2 0,2-7 0,-12-20 0,3 11 0,1 2 0,0 2 0,2-3 0,-5-11 0,4 6 0,-4-8 0,5 4 0,-6-9 0,6-27 0,-5 3 0,6-24 0,-3 10 0,8-14 0,4 15 0,3 0 0,15-17 0,-6 22 0,0 6 0,3 9 0,4 8 0,-20 18 0,2-1 0,-10 29 0,-4-8 0,-3 0 0,0-10 0,0-18 0,0-1 0</inkml:trace>
  <inkml:trace contextRef="#ctx0" brushRef="#br0" timeOffset="9985">32163 2536 24575,'31'0'0,"-11"0"0,7 0 0,-14 0 0,6-11 0,-10 3 0,-17-11 0,-16 13 0,-16 0 0,6 6 0,5 3 0,16 0 0,-1 3 0,13 0 0,-1 3 0,4-5 0,4 1 0,0-5 0,0 5 0,-3 2 0,-3 1 0,0-2 0,0-3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43:31.802"/>
    </inkml:context>
    <inkml:brush xml:id="br0">
      <inkml:brushProperty name="width" value="0.05292" units="cm"/>
      <inkml:brushProperty name="height" value="0.05292" units="cm"/>
      <inkml:brushProperty name="color" value="#FF0000"/>
    </inkml:brush>
  </inkml:definitions>
  <inkml:trace contextRef="#ctx0" brushRef="#br0">30362 3124 24575,'-13'0'0,"-2"0"0,-16 0 0,-29 0 0,-1 0 0,6 0 0,-3 0 0,16 0 0,0 0-1066,-9 0 0,2 0 1066,-15 0 0,19 0 0,2 0 511,-8 0-511,11 0 0,-3 0 0,7 0 0,2 0 0,-16 0 0,13 1 0,1 2 0,-9 6 0,-4 8 0,-3 5 0,9 1 0,1 2-782,-12 3 0,2 2 782,15-1 0,3 0 0,4-7 0,2 0-748,-15 17 748,16-16 0,1 1 0,-17 15 0,19-15 0,-1 1 0,-19 23 0,2-1 0,5 0 0,5-3 0,1 1 0,9-3 0,-3 1 0,8-5 0,-4 4 0,4-4 0,0 5 0,3 0 0,2-6 0,4 5 0,0-5 0,3 6 0,1-6 0,4 5 3047,0-9-3047,0 28 0,0-18 0,0 15 0,4-16 886,4-9-886,5 4 0,4 0 0,3-2 0,1-2 0,5 1 0,10 2 0,1 2 0,15 0 0,1-1 0,-20-19 0,4 0 0,0 2 0,5 1 0,-2 0-1521,11 3 1,1 0 1520,-5-2 0,4 0 0,-2-1 0,11 4 0,-1-3 0,2 0 0,0-1 0,-18-5 0,0 1 0,-1-2 0,4-2 0,-1-1-558,4 7 0,-1-2 558,-12-8 0,-1-1 0,4 5 0,0 0 0,-1-3 0,0 0 0,4-2 0,-1 0 0,16 6 0,-15-8 0,1-2 0,12 1 0,-14-2 0,1-2 0,-3 0 0,0-2 0,5 2 0,3-2 0,-3-4 0,3-3 0,-2 0 0,6 2 0,1-2 0,-9-2 0,1-3 0,2-1 0,4-5 0,1-1 0,-4 0 0,1-4 0,-1-2-554,-1 1 0,3-2 1,-5-1 553,-4-4 0,-6-1 0,-2-5 0,-2-2 0,4-5 0,0-2 0,-2-2 0,-1-1 0,0-7 0,0-2 0,1 4 0,0-3-1619,-6 4 0,0-4 0,-2 3 1619,-5 10 0,-2 2 0,-1 1 0,2-2 0,-1 0 0,-2 1-1052,2-23 0,-4 5 1052,-7 27 0,0 0 130,4-20 1,-1 0-131,-3-9 0,-2 1 0,-4 0 0,-12 5 0,2 5 0,-8 18 0,-4 0 0,-9-17 0,3 14 0,-2-1 0,7 5 0,-1 0 0,-7 1 0,-1 0 0,3-5 0,-1 0 0,-2 4 0,0 1 0,4 3 0,-1 0 0,-12-8 0,-2 2 0,10 12 0,-1 1 172,-1-2 1,-3 0-173,-8-1 0,0 3 0,-13 2 0,4 2 0,-3 2 0,21 10 0,1 2 0,-8 1 0,0 2 0,9 1 0,1 0 0,-28 0 4114,0 0-4114,12 0 0,-4 0 0,10 0 0,0 0 0,2 4 0,9 4 1538,-15 10 0,28-8 1,-5 2-1</inkml:trace>
  <inkml:trace contextRef="#ctx0" brushRef="#br0" timeOffset="4635">22783 6372 24575,'2'0'0,"7"0"0,24 0 0,26 0 0,-5 0 0,8 0 0,-30 0 0,-10 0 0,-5 0 0,-7 0 0,0 0 0,-4 0 0,0 0 0,-1 0 0,1 0 0,0 0 0,3 0 0,5 0 0,4 0 0,-6 0 0,-2 0 0</inkml:trace>
  <inkml:trace contextRef="#ctx0" brushRef="#br0" timeOffset="5525">22740 6302 9141,'5'-3'0,"10"0"5120,8 3-5120,13 0 0,-3 0 0,4 0 0,-10 0 0,4 0 0,-8 0 2673,5 0-2673,-5 0 1590,-3 0-1590,-6 0 6051,-2 0-6051,-5 0 0,6 0 0,-7 0 0,4 0 0,-4 0 0,0 0 0,0 0 0,0 0 0,0 0 0,-3 0 0,0 0 0</inkml:trace>
  <inkml:trace contextRef="#ctx0" brushRef="#br0" timeOffset="8130">23578 5759 24575,'32'0'0,"-3"0"0,29 0 0,-2 0 0,-22 0 0,2 0 0,9 0 0,0 0-501,-4 0 1,-1 0 500,2 0 0,-1 0 0,21 0 246,-17 0-246,-7 0 0,-9 0 0,-10 0 0,-3 0 0,-6 0 755,-7-3-755,-3 3 0,-10-3 0,-9 3 0,-19 0 0,3 0 0,-12 0 0,3 4 0,-1 1 0,-9 4 0,15 0 0,-9-1 0,20-3 0,-4 2 0,10-3 0,4 0 0,1 2 0,3-5 0,1 5 0,0-2 0,-7 5 0,9-2 0,-8 3 0,6-1 0,2-2 0,-4 2 0,5-3 0,0-2 0,1 1 0,3-4 0,0 2 0,0-3 0,-3 0 0,-1 3 0,-4-3 0,1 3 0,3 0 0,-3-2 0,3 1 0,-3-2 0,6 3 0,-1-2 0,7 4 0,-2-2 0,3 5 0,10 2 0,-1 7 0,18 4 0,-2 2 0,4 3 0,2 0 0,5 5 0,4 4 0,0 1 0,-1-2-372,-8-7 0,0-1 372,10 9 0,-2 1 0,-6-10 0,-4 1 0,-6-14 0,-1 4 0,-11-9 0,5 2 0,-9-4 744,2-3-744,-3 0 0,-5-3 0,-23 0 0,0 7 0,-30 3 0,17 10 0,-14 3 0,9 8 0,-6 1 0,5 4 0,1-4 0,9 2 0,2-8 0,8 6 0,5-8 0,5 2 0,4-4 0,-1 4 0,0-2 0,4-2 0,-2-1 0,5-3 0,-3-3 0,1 2 0,3-7 0,-3 0 0,3-1 0,0-3 0,0 0 0,0 0 0,0 0 0,0 0 0,0 0 0,2-3 0,8-1 0,10-2 0,7 0 0,10 0 0,7-4 0,1-1 0,9-4 0,-10 0 0,-10 5 0,0-1 0,9-3 0,13 3 0,-12-5 0,-21 6 0,9-3 0,-23 1 0,1 5 0,-1-4 0,-3 4 0,-3-4 0,2 5 0,-4-6 0,4 3 0,-5-3 0,3 0 0,0 0 0,-3 0 0,3-3 0,-3-14 0,0 3 0,0-6 0,0 5 0,0 7 0,0-4 0,0 5 0,0-1 0,0 4 0,0 1 0,0 3 0,0 0 0,0-1 0,0 1 0,0 0 0,0 0 0,0-2 0,0 4 0,0-2 0</inkml:trace>
  <inkml:trace contextRef="#ctx0" brushRef="#br0" timeOffset="9633">24640 6280 24575,'20'40'0,"-12"-16"0,8 8 0,3 2 0,2 12 0,3 4 0,-5-10 0,-8-22 0,-4-1 0,-4-7 0,3 0 0,-5-5 0,4-1 0,-5-7 0,12-20 0,-6-1 0,7-11 0,-6 12 0,0 2 0,-3 7 0,2 0 0,-5 4 0,4 4 0,-4 0 0,4 3 0,-2 0 0,3 6 0,0 7 0,1 5 0,0 7 0,0-4 0,0 3 0,3-7 0,-2 3 0,4-1 0,-5-5 0,-1 1 0,0-6 0,-3-3 0,2 0 0,1-3 0,-1 0 0,1-3 0,-3-3 0,3-8 0,-2-4 0,3-4 0,0 0 0,1 0 0,2 0 0,-2 0 0,13-14 0,-8 15 0,8-15 0,2 6 0,-10 9 0,6-5 0,-13 17 0,0 3 0,1 0 0,-1 2 0,-1 1 0,-1 1 0,-2 1 0,-2-1 0</inkml:trace>
  <inkml:trace contextRef="#ctx0" brushRef="#br0" timeOffset="10926">25224 6712 24575,'0'20'0,"0"8"0,0 0 0,4 19 0,4-17 0,7 10 0,2 0 0,4 2 0,-6-9 0,0-1 0,0-5 0,-10-12 0,4 1 0,-5-6 0,2-2 0,-2 0 0,-1-5 0,-3 3 0,-10 4 0,-7-6 0,-10 2 0,-5-6 0,0 0 0,-6 0 0,5 0 0,1 0 0,5 0 0,5 0 0,4 0 0,1 0 0,4 0 0,5 0 0,3 0 0</inkml:trace>
  <inkml:trace contextRef="#ctx0" brushRef="#br0" timeOffset="11958">25266 6570 24575,'-9'0'0,"3"0"0,4 0 0</inkml:trace>
  <inkml:trace contextRef="#ctx0" brushRef="#br0" timeOffset="13025">25562 6251 8191,'7'1'0,"8"10"5063,14 8-5063,0-2 0,4 11 0,-4-9 0,0 5 0,8 2 0,-20-13 2818,6 6-2818,-13-14 1719,-6 6-1719,2-7 6784,-3 3-6784,0 2 0,1-5 0,1 5 0,-1-3 0,-1 0 0,0 0 0,-3 0 0,3-3 0,-3 2 0,3-2 0,-3 1 0,0-2 0</inkml:trace>
  <inkml:trace contextRef="#ctx0" brushRef="#br0" timeOffset="13929">25861 6271 24575,'-22'9'0,"3"4"0,-20 16 0,13-4 0,-4 4 0,12-6 0,4-5 0,-6 9 0,8-12 0,-6 8 0,7-6 0,0-2 0,1 2 0,6-7 0,-5 2 0,5-5 0,-2 2 0,-3-3 0,8 0 0,-10-2 0,9 1 0,-3-4 0,5 1 0</inkml:trace>
  <inkml:trace contextRef="#ctx0" brushRef="#br0" timeOffset="14926">26219 6491 24575,'0'36'0,"0"-6"0,0 22 0,4-15 0,-3-5 0,6 0 0,-6-5 0,2 2 0,-3-11 0,0 2 0,0-11 0,0 1 0,0-4 0,0 0 0,0 0 0,0 3 0,0 3 0,-3-4 0,0 3 0,-3-11 0,0 6 0,0-6 0,-4 3 0,3-3 0,-5 0 0,-4 0 0,4 0 0,-7 0 0,0 0 0,7 0 0,-9 0 0,15 0 0,-3 0 0,6 0 0,0 0 0</inkml:trace>
  <inkml:trace contextRef="#ctx0" brushRef="#br0" timeOffset="15981">26116 6376 24575,'11'0'0,"-3"0"0,6 0 0,-7 0 0,2 0 0,-6 2 0,-3-1 0,0 4 0,-3-2 0,0 0 0,3 0 0,-3-3 0</inkml:trace>
  <inkml:trace contextRef="#ctx0" brushRef="#br0" timeOffset="17584">26386 3516 22450,'-11'0'0,"-17"18"1033,2 2-1033,-17 17 0,14 7 0,1 3 0,-5 0 0,7 0 0,0 1 357,-1 8-357,5 4 0,7-23 0,1 1 0,7-4 0,3 1 0,-3-1 0,1-1 181,5 31-181,-1-10 0,0 1-604,1-15 1,2 0 603,-1 17 0,0-1 0,0-20 0,0-2-95,0 28 95,0-6 0,7-6 0,7-1 0,13-4 0,0-5 0,13 0 0,-8-9 0,18 6 0,-14-14 0,-4-4 0,-1 0 0,6 0 0,19 9 0,-18-15 0,6 0 0,-6-5 0,-1 0 0,-9-3 0,2-2 0,-6-3 0,26-13 0,-15-11 0,14-6 876,-29 3 0,-2-3-876,14-14 0,-15 10 0,-2-2 0,2 0 0,0 0 52,-6-2 0,-1-2-52,1 5 0,-1-2 0,1-18 0,-3-1 0,-4 20 0,-1-1 0,2-25 0,-2 1 0,-2 26 0,-2 2 0,2-5 0,-2 2 0,-2-13 0,-6 6-505,-16-18 505,-4 12 0,12 14 0,-1 3 0,-12-6 0,-2-15 0,0 15 0,11 12 0,-1-1 0,-15-14 0,-5-5 0,7 10 0,-1-4 0,2 9 0,0 2 0,3 4 0,-10 0 0,14 6 0,-5 7 0,11 2 0,7 9 0,-4-2 126,8 3 0,3 0 0,5 0 1</inkml:trace>
  <inkml:trace contextRef="#ctx0" brushRef="#br0" timeOffset="17842">26325 3477 24575,'-6'0'0,"1"0"0</inkml:trace>
  <inkml:trace contextRef="#ctx0" brushRef="#br0" timeOffset="19078">26177 3013 24575,'3'-51'0,"12"6"0,-2 2 0,0 0 0,10-8 0,3 7 0,-15 18 0,3 12 0,2-6 0,-8 10 0,6-2 0,-10 6 0,5-1 0,4 1 0,-5-1 0,12-3 0,-5-1 0,7-1 0,4-2 0,-3 2 0,-6 4 0,-7 1 0</inkml:trace>
  <inkml:trace contextRef="#ctx0" brushRef="#br0" timeOffset="20458">27237 1422 24575,'0'31'0,"0"6"0,0 2 0,0 2 0,0-6 0,0 0 0,0 10 0,0 1 0,0-3 0,0 0 0,0 2 0,0 4 0,0-1 0,0 3 0,0-4-327,0-5 1,0 0 326,0 21 0,0-4 162,0-10-162,0-5 0,0 3 0,0-17 0,0 2 0,3-3 0,-2-9 0,7 12 491,-3-9-491,5 1 0,-6-6 0,3 3 0,-4-6 0,4 2 0,-3-4 0,2 0 0,-6-3 0,6 3 0,-5-6 0,5 2 0,-6-3 0,6 3 0,-3 1 0,3 2 0,1 1 0,5 8 0,-4-6 0,4 4 0,-6-7 0,1-2 0,-1 0 0,0 3 0,1-6 0,-1 2 0,0-3 0,0 0 0,-3 0 0,3 0 0,-6 0 0,6 0 0,-3 0 0,1 0 0,1 4 0,-1-3 0,2 5 0,1-2 0,0 8 0,-1-4 0,2 7 0,2-3 0,-2 4 0,5-4 0,-2 3 0,3-7 0,-3 4 0,-1-5 0,-1 0 0,-2-2 0,3-2 0,-4-3 0,-3 0 0,2-3 0,-1 0 0,2-3 0,-3 0 0,0 0 0</inkml:trace>
  <inkml:trace contextRef="#ctx0" brushRef="#br0" timeOffset="21518">27436 1291 24575,'24'18'0,"-7"-7"0,27 32 0,-21-22 0,17 23 0,-9-10 0,-13-13 0,11 13 0,-20-22 0,6 9 0,-9-14 0,-3 5 0,3-8 0,-6 1 0,3-2 0,-3 3 0,3-3 0,0 0 0,0 0 0,-1-3 0,-2 3 0</inkml:trace>
  <inkml:trace contextRef="#ctx0" brushRef="#br0" timeOffset="22532">27697 1321 11701,'-3'3'0,"0"3"4875,0 10-4875,-7 8 2240,2 2-2240,-9 2 1267,8-2-1267,-1-3 0,2 4 4492,-3-6-4492,7 1 0,-9-4 0,12 4 0,-8-8 0,5 7 0,-3-13 0,0 8 0,4-9 0,-6 3 0,7 0 0,-3-4 0,5 0 0,0 0 0,0-3 0,0-1 0</inkml:trace>
  <inkml:trace contextRef="#ctx0" brushRef="#br0" timeOffset="23715">27806 1530 10160,'0'-8'0,"0"5"5080,0-12-5080,3 9 2506,0 3-2506,0-6 1457,0 10-1457,-3-3 5372,0 7-5372,0 1 0,0 0 0,0 4 0,0 0 0,3 9 0,0-7 0,1 6 0,2-8 0,-6 4 0,6-1 0,-5 0 0,2-2 0,0 1 0,-2-2 0,2 0 0,-1 0 0,-1-4 0,2 0 0,-3 0 0,0 2 0,0-1 0,0 2 0,0-3 0,2-3 0,-1 2 0,4-4 0,-4 1 0,1-2 0</inkml:trace>
  <inkml:trace contextRef="#ctx0" brushRef="#br0" timeOffset="24180">27734 1914 8191,'-6'0'0,"1"0"0</inkml:trace>
  <inkml:trace contextRef="#ctx0" brushRef="#br0" timeOffset="24585">27723 2213 24575,'0'0'0</inkml:trace>
  <inkml:trace contextRef="#ctx0" brushRef="#br0" timeOffset="24947">27723 2459 8704,'0'3'0,"0"0"0</inkml:trace>
  <inkml:trace contextRef="#ctx0" brushRef="#br0" timeOffset="25884">27738 2897 24575,'22'3'0,"-9"4"0,23 7 0,-23 0 0,10 0 0,-13-1 0,-3-6 0,2 2 0,-5 0 0,2-2 0,0 2 0,-3-3 0,3 0 0,-3 0 0,0 0 0,3 0 0,-3-2 0,3-2 0,-3 1 0,2-2 0,-2 1 0,1-2 0,-2 0 0</inkml:trace>
  <inkml:trace contextRef="#ctx0" brushRef="#br0" timeOffset="26828">27976 2811 24575,'0'12'0,"0"1"0,-3 0 0,-4 0 0,0 0 0,-6 11 0,5-9 0,1 12 0,1-12 0,0-1 0,1 2 0,-4-4 0,8 5 0,-4-7 0,4-1 0,-5 1 0,5 0 0,-7 0 0,6 3 0,-4-6 0,3 5 0,3-5 0,-9 5 0,7-5 0,-4 2 0,6-3 0,-2 0 0,1-1 0,-1-1 0,2-2 0</inkml:trace>
  <inkml:trace contextRef="#ctx0" brushRef="#br0" timeOffset="28315">28103 3048 24575,'0'24'0,"0"-5"0,0 7 0,0-12 0,0 2 0,0-8 0,0 9 0,0-8 0,0 1 0,0-1 0,0-3 0,0-1 0,3-1 0,-2 1 0,1-7 0,-2-5 0,0 0 0,0-9 0,0 6 0,0-3 0,6-13 0,-1 10 0,4-6 0,-3 9 0,1 6 0,-1-6 0,0 6 0,1-2 0,-1 3 0,0 2 0,0-1 0,0 2 0,0-1 0,-3-1 0,3 4 0,-3-4 0,3 4 0,0-4 0,0 4 0,3-2 0,-3 3 0,3 0 0,9 0 0,-9 0 0,12 0 0,-14 0 0,5 0 0,-2 0 0,0 3 0,3 0 0,-6 7 0,3 0 0,-4 3 0,1 1 0,2-1 0,-1 4 0,2-3 0,-3 7 0,0-6 0,-3 2 0,2-4 0,-6 0 0,3 1 0,-3-4 0,3-1 0,-2-3 0,1 0 0,-2 0 0,3-2 0,-3-2 0,3-2 0</inkml:trace>
  <inkml:trace contextRef="#ctx0" brushRef="#br0" timeOffset="30075">28096 1244 15866,'0'-6'0,"0"15"3756,8 11-3756,2 16 0,11 7 0,2 5 0,4 3 0,6 6 307,-13-6-307,4-11 0,-2-1 0,-9 2 0,10 1 0,1-1 973,-9-4-973,18 21 0,-15-10 0,3-9 0,-4 3 0,-5-5 0,3-8 0,-10 7 0,5-13 2495,-6 7-2495,7 3 0,-3-1 0,6 11 1081,-9-19-1081,2 7 97,-4-13-97,-2 0 0,5 3 0,-5-7 0,3 3 0,-2-3 0,-1-1 0,2 0 0,0 4 0,-2 1 0,6 4 0,-3 0 0,3 0 0,1 4 0,-1 1 0,4 15 0,-2-12 0,2 5 0,-4-13 0,0-4 0,0 3 0,3-1 0,-6-2 0,5 2 0,-8-7 0,2 0 0,-3-3 0,0 3 0,0-3 0,0 0 0,0 2 0,0-5 0,0 6 0,0-6 0,0 5 0,0 1 0,0-3 0,0 5 0,0-5 0,0-1 0,0 1 0,0 1 0,0-4 0,0 5 0,0-6 0,0 0 0,0 0 0,0 2 0,0-1 0,2 2 0,-1-6 0,2-1 0</inkml:trace>
  <inkml:trace contextRef="#ctx0" brushRef="#br0" timeOffset="31592">27876 3048 24575,'12'0'0,"-2"0"0,3 0 0,-4 0 0,-3 0 0,4 0 0,-3 5 0,2-1 0,-3 2 0,0 0 0,0-5 0,-3 4 0,3-4 0,-6 4 0,8 1 0,-4 1 0,5-1 0,-6-1 0,5 1 0,-4 0 0,2 2 0,-1-4 0,-5 1 0,5-4 0,-1 4 0,-1-4 0,0 1 0</inkml:trace>
  <inkml:trace contextRef="#ctx0" brushRef="#br0" timeOffset="33709">23688 7314 24575,'0'22'0,"0"0"0,0 11 0,0-7 0,0 6 0,0-11 0,0 9 0,0-16 0,0 4 0,0-8 0,0 2 0,0-2 0,0 4 0,0-1 0,0 0 0,0 4 0,0-6 0,0 6 0,0-10 0,0 8 0,0-8 0,0 5 0,0-6 0,0 0 0,-5-3 0,1 0 0,-5-3 0,4 0 0,-5 0 0,3 0 0,-5 0 0,1 0 0,-2 0 0,0-3 0,-1-1 0,4-2 0,-2-1 0,1 1 0,1 2 0,-3-2 0,7 5 0,-1-5 0,1 6 0,3-3 0,0 3 0,0 0 0</inkml:trace>
  <inkml:trace contextRef="#ctx0" brushRef="#br0" timeOffset="34463">23641 7185 24575,'0'0'0</inkml:trace>
  <inkml:trace contextRef="#ctx0" brushRef="#br0" timeOffset="35259">23936 7359 12426,'5'0'0,"-3"0"4731,13 0-4731,-8 0 2112,2 0-2112,-3 0 1182,0 0-1182,0 0 4124,0 0-4124,0 0 0,0 0 0,-1 0 0,1 0 0,0 0 0,-3 0 0,0 0 0</inkml:trace>
  <inkml:trace contextRef="#ctx0" brushRef="#br0" timeOffset="35978">23861 7346 24575,'8'0'0,"-2"0"0,3 0 0,0 0 0,-2 0 0,2 0 0,-3 0 0,0 0 0,0 0 0,-1 0 0,1 0 0,0 0 0,-3 0 0,0 0 0</inkml:trace>
  <inkml:trace contextRef="#ctx0" brushRef="#br0" timeOffset="37126">24088 7357 24575,'0'-15'0,"2"2"0,8-13 0,-2 11 0,5-5 0,-6 7 0,-4 6 0,3-2 0,-6 8 0,3 8 0,-3 3 0,0 10 0,0-2 0,0 4 0,0 0 0,0 4 0,0-3 0,0 7 0,0-6 0,0 6 0,0 12 0,0-11 0,3 9 0,1-18 0,0 0 0,2-4 0,-5-1 0,2-4 0,-3-3 0,2 0 0,-1-4 0,2 0 0,-3 0 0,0 0 0,0 0 0,0 0 0,2-3 0,-1-1 0,1-2 0</inkml:trace>
  <inkml:trace contextRef="#ctx0" brushRef="#br0" timeOffset="38209">23914 7584 24575,'22'0'0,"-7"0"0,5 0 0,-11 0 0,0 0 0,-2 0 0,2 0 0,-3 0 0,0 0 0,0 0 0,0 0 0,0 0 0,-1 0 0,-2 0 0,0 0 0</inkml:trace>
  <inkml:trace contextRef="#ctx0" brushRef="#br0" timeOffset="40103">23640 5463 24575,'0'13'0,"0"1"0,0 18 0,0-8 0,0 7 0,0-5 0,0-3 0,0 0 0,0-6 0,0-3 0,0-4 0,0-1 0,0-3 0,0 0 0,0-5 0,0-5 0,0-10 0,7-28 0,-5 14 0,9-26 0,-6 20 0,3-4 0,0 6 0,3 1 0,-3 12 0,3-3 0,-4 8 0,-1 4 0,0 1 0,0 5 0,3-1 0,-2 4 0,1-1 0,-2 2 0,3 0 0,-2 0 0,4 0 0,0 0 0,-1 0 0,2 0 0,-2 0 0,0 0 0,0 2 0,-1 2 0,1 8 0,0-4 0,-1 11 0,4-2 0,-4 5 0,4 2 0,-6-2 0,0-4 0,0 3 0,0-2 0,-3-1 0,3 3 0,-3-7 0,0 3 0,-1-7 0,-1 3 0,-1-6 0,5 2 0,-6 0 0,6 1 0,-5 0 0,1-2 0,1-4 0,-3 1 0,3-4 0,-3 1 0</inkml:trace>
  <inkml:trace contextRef="#ctx0" brushRef="#br0" timeOffset="43297">31258 4165 24575,'22'0'0,"5"0"0,11 0 0,4 0 0,1 0 0,-3 0-8503,7 0 8503,-17 15 1719,18 7-1719,-22 16 0,-7-11 0,-2 3 0,-10 5 0,-4 3-153,2 0 1,-2 1 152,-2 2 0,-2 0-415,-1-3 1,-5 1 414,-11 5 0,-6 1 0,-4-1 0,-4-2 2034,-6 0 1,-7-1-2035,-2-5 0,-7-1 0,4-3 0,2-2 0,-1-2 0,8-4 0,-4 3 0,-1 0 0,2-4 0,2-2 0,2-3 0,-2 0 0,-7 4 0,-1 1 0,-4-2 0,2-3 0,-3-1 0,0-1 0,4-2 0,3-1 0,2-2 0,-5 0 0,0-1 0,-7-1 0,-3 0 0,1-1 0,4-1-1269,0-2 1,3-1 0,1-1-1,-2 0 1269,-4 2 0,0 0 0,-2 0 0,-2-1 0,3 0 0,-4 0 0,0-1 0,3 0 0,7 0-830,6 0 1,5-1-1,-4 0 830,-11 2 0,-7 0 0,0 0 0,6-2-468,6-1 0,4-1 0,-1 1 468,-10 2 0,-1 2 0,-3-1 0,3-1 0,-2-1 0,-1 0 0,5 0 0,4 1 0,3 0 0,-3-1 0,-4 2 0,-4 0 0,-1 0 0,6-1 0,6-2 0,4-1 0,-2 0 0,0 2 0,-1 0 0,-2-1 0,2 1 0,-11-2 0,1 0 0,-3 0 0,3 0 0,-3 0 0,0 0 0,5 0 0,4 0 0,4 0 0,-6 0 0,1-1 0,-8 0 0,-1-1 0,2 0 0,9 0 0,5-2 0,7 0 0,-5-1 0,-11 1 0,-5-2 0,-2 0 0,2-1 0,9-1 0,1-1 0,1-1 0,2 2 0,-4 0 0,2 1 0,-4-1 0,2-2 0,-3-1 0,-2 0 0,3 1-469,3 3 0,0 0 0,1 1 1,1-1 468,-8-4 0,0-1 0,-1 1 0,8 4 0,-3 1 0,1 0 0,4 0 857,-17-4 0,4 2-857,3 2 0,1 0 0,2 0 0,0 0 0,1 0 0,2 1 816,13 2 1,-1-1-817,-16-1 0,3 0 0,0 4 0,4-4 0,-2-1 0,17 6 0,1-1 0,-29-4 0,15 5 0,3 0 0,5 0-715,-6 0 0,-1 0 715,-10 0 531,12 0 1,-1 0-532,7 2 0,0 1-458,0 2 1,0 0 457,-3 0 0,0 2 2,10 2 0,-1 0-2,-15 0 0,-1 0 0,12-2 0,-1 1 0,-16 6 0,0-1 0,11-7 0,0 1 0,-6 8 0,-1 1 0,3-6 0,0-1 0,-4 4 0,0 1 0,0 0 0,1 0 0,2-1 0,1 1 0,8-1 0,-1 1 0,-13 6 0,0-1 0,17-5 0,1-1 0,-19 6 0,0 2 0,13 0 0,2 0 0,8-8 0,0 1 0,-19 15 0,1 2 0,18-14 0,1 0 1946,-9 7 1,0 1-1947,11-6 0,-1 0 0,-19 14 0,0 2 0,15-9 0,1 0 1600,-15 9 0,2-1-1600,-5 7 0,13-10 0,-4 5 0,1 0 0,5-2 0,1 1 0,4-5 0,0 3 0,6-8 3404,3 3-3404,6-9 1285,4 2-1285,7-7 0,1 3 0,3-7 644,0 3-644,0 6 196,3-4-196,4 7 0,3-11 0,4 1 0,-1-4 0,4 2 0,-3-4 0,7 1 0,-3 0 0,9 1 0,0 0 0,1-1 0,7 2 0,-10-2 0,11-2 0,-13-2 0,13-3 0,-12 0 0,8 0 0,-10 0 0,4 0 0,-3 0 0,7-7 0,-2 1 0,4-9 0,0 6 0,0-6 0,-4 3 0,-2 0 0,-4-2 0,0 6 0,-4-2 0,3-1 0,-6 3 0,12-5 0,-8 1 0,5 1 0,-6 1 0,-1 3 0,6-4 0,15-7 0,-18 8 0,5-2 0</inkml:trace>
  <inkml:trace contextRef="#ctx0" brushRef="#br0" timeOffset="71526">15408 6809 24575,'8'26'0,"10"9"0,16 17-1023,-10-17 1,0 2 1022,0-3 0,-2 0 0,-3-5 0,-2 0 0,3 2 0,-2-1 658,4 5-658,-4-2 0,0 0 337,7 3-337,-8 3 0,-5-29 0,-12-5 1050,3-7-1050,-3-5 0,0-3 0,0-10 0,0 2 0,0-4 0,0 0 0,0 0 0,0 3 0,0-2 0,0 3 0,0 0 0,0-3 0,0 7 0,0 0 0,0 1 0,0 6 0,0-2 0,0 3 0,2 5 0,2 5 0,5 6 0,2 3 0,2-2 0,0 1 0,1-1 0,-1 2 0,4 1 0,-3-4 0,3 1 0,-6-5 0,1 1 0,-5-1 0,8 0 0,-5 0 0,3-3 0,-5 0 0,-2-3 0,0 0 0,-1 0 0,-2-8 0,0-46 0,-3 14 0,-2 1 0,0-4 0,-3 5 0,0 1 0,-5-18 0,3 14 0,1 2 0,1 0 0,-3-8 0,7 18 0,-6-2 0,6 13 0,-2 4 0,0 5 0,3 3 0,-3-1 0,3 1 0,-3 0 0,3 0 0,-3 0 0,0-3 0,-2-25 0,1 2 0,0-16 0,4 25 0,0 9 0</inkml:trace>
  <inkml:trace contextRef="#ctx0" brushRef="#br0" timeOffset="72462">15780 7677 24575,'31'-34'0,"-8"9"0,13-11 0,1-2 0,-6 3 0,-3 8 0,0-2 0,4-11 0,-5 13 0,7-11 0,-26 26 0,5-1 0,-9 6 0,2 2 0,-1 1 0,1 2 0,-3 2 0,0 0 0</inkml:trace>
  <inkml:trace contextRef="#ctx0" brushRef="#br0" timeOffset="73143">16151 6797 24575,'23'-3'0,"12"-6"0,12-15 0,8-1 0,-16-1 0,13-5 0,-10-6 0,6 5 0,-8-2 0,-16 17 0,-13 9 0,-2-1 0,-6 9 0</inkml:trace>
  <inkml:trace contextRef="#ctx0" brushRef="#br0" timeOffset="73860">16146 6613 24575,'32'-31'0,"-3"0"0,1 8 0,2-1 0,6-11 0,11-2 0,-12 5 0,0-5 0,-3 7 0,-14 7 0,-2 7 0,-7 3 0,-2 9 0,-6 1 0,0 3 0</inkml:trace>
  <inkml:trace contextRef="#ctx0" brushRef="#br0" timeOffset="74865">16499 5257 24575,'0'38'0,"0"0"0,0 18-4916,3-5 1,2-1 3425,1 3 4308,11 5-2818,-6-27 0,-1 1 0,11 28-1409,-6-25 0,-1-1 1409,5 19 0,6-12 0,0 15 0,-3-19 4537,-3 1-4537,-5-13 0,-6-11 0,2 3 6784,-3-4-6784,-1-3 0,4 3 0,-4-6 0,4 5 0,-1-2 0,-4 4 0,7-4 0,-5 2 0,6-1 0,1 2 0,-1-3 0,0 3 0,1-6 0,9 9 0,-7-5 0,7 3 0,0-1 0,-7-3 0,10 1 0,-11-1 0,2 0 0,-4-3 0,0 3 0,0-4 0,1 1 0,-1 0 0,0-1 0,1 1 0,-1 3 0,0-3 0,11 6 0,-9-3 0,12 4 0,-19-6 0,2-2 0</inkml:trace>
  <inkml:trace contextRef="#ctx0" brushRef="#br0" timeOffset="75794">16748 4646 8191,'12'14'0,"0"-1"4080,33 19-4080,-19-15 2928,9 11-2928,-4 0 0,-4 2 1836,11 3-1836,-27-11 6410,7-10-6410,-15 0 1130,1-9-1130,1 4 0,-4-1 0,1 0 0,1-3 0,-2 2 0,4-4 0,-4 4 0,4-5 0,1 8 0,-2-6 0,1 3 0</inkml:trace>
  <inkml:trace contextRef="#ctx0" brushRef="#br0" timeOffset="76896">17201 5509 24575,'31'43'0,"-11"-12"0,5-18 0,-11-10 0,3-3 0,-3 0 0,3 0 0,-7-3 0,3-1 0,3-11 0,-1 3 0,1-7 0,-7 6 0,-5 3 0,-2 1 0,-2 3 0,0 0 0,-2 3 0,-2-2 0,-2 2 0,0-3 0,-6-1 0,5 4 0,-5 1 0,3 2 0,2 0 0,-4 0 0,4 0 0,-2 0 0,3 2 0,0 2 0,0-1 0,3 2 0,-2-4 0,4 4 0,-2-4 0,3 2 0</inkml:trace>
  <inkml:trace contextRef="#ctx0" brushRef="#br0" timeOffset="78064">17088 4280 24575,'52'15'0,"6"8"0,-17-7 0,3 2-1310,-2-1 0,0 2 1310,-1-1 0,1-1 0,-3-1 0,0 1 0,1 3 0,-2 0 0,21 9 0,-7 8 0,-9-11 532,-13 3-532,4 10 0,-4-3 0,-16-7 0,1 3 0,3-4 0,0 1 0,-2 9 0,0 1 0,6-1 0,1 3 0,-3 2 0,1 5 0,-1-5 0,3-5 0,0 0 0,-3 4 0,-1 3 0,0-3 0,1-4 0,-1-3 0,-5 0 0,0-1 0,1 1 0,-1-2 501,-2 3-501,-4-4 0,-3 22 0,-2-16 0,-5 9 0,-3 0 0,-4-6 0,2-2 0,1-2 0,-6-4 1338,4 4-1338,3-9 249,1-2-249,4-8 0,0-1 0,0-6 0,0-5 0,0-3 0</inkml:trace>
  <inkml:trace contextRef="#ctx0" brushRef="#br0" timeOffset="80040">22106 9200 17596,'11'4'0,"7"16"3127,3 3-3127,18 16 0,-13-14 0,10 5 0,-8-6 1196,-3 2-1196,-8-6 630,-1-6-630,-13-10 0,0-17 0,-3-2 2026,0-5-2026,0-1 0,0 6 0,0-6 0,3 7 0,-3-4 0,6 5 0,-5 3 0,5 3 0,-6 2 0,6 4 0,-3-2 0,3 3 0,12 12 0,0 5 0,27 30 0,-13-10-549,11 13 549,-15-21 0,-11-5 0,9-1 0,-16-8 0,8 0 0,-12-6 0,3-5 549,-5-7-549,4-7 0,-7-3 0,2-9 0,0 7 0,-2-4 0,5 5 0,-6 1 0,3 0 0,0-5 0,-2 7 0,5-5 0,-2 0 0,0 4 0,-1-3 0,-1 3 0,2 7 0,-1-6 0,3 7 0,-6-2 0,8-3 0,-3-5 0,4 0 0,-5 3 0,-1 5 0</inkml:trace>
  <inkml:trace contextRef="#ctx0" brushRef="#br0" timeOffset="80642">23129 9315 24575,'18'0'0,"13"0"0,16-3 0,4-2 0,-12 2 0,-7-5 0,-10 8 0,-7-4 0,-2 4 0,-8 0 0,-1 0 0,-2 0 0</inkml:trace>
  <inkml:trace contextRef="#ctx0" brushRef="#br0" timeOffset="81330">22962 9275 24575,'26'-10'0,"-2"4"0,24-19 0,-18 18 0,6-13 0,-14 15 0,0-6 0,-4 4 0,-1 3 0,-7-5 0,3 7 0,-6-4 0,2 6 0,-5-2 0,4 1 0,-4-4 0,5 4 0,-3-2 0,0 3 0,-1-2 0,-1 1 0,-2-2 0</inkml:trace>
  <inkml:trace contextRef="#ctx0" brushRef="#br0" timeOffset="82176">23955 8758 24575,'0'17'0,"0"8"0,0 8 0,0 21 0,0-8 0,0 1 0,0 4 0,0-16 0,0 1 0,0 1 0,0 12 0,0 14 0,0-21 0,0-14 0,0 8 0,0-13 0,0 8 0,0-8 0,7 3 0,6 5 0,3-6 0,8 11 0,4 12 0,4-9 0,1 9 0,-8-23 0,0-4 0,3 0 0,12 11 0,-26-26 0,-2 1 0,-5-1 0,2-2 0,-3-2 0,0-2 0,-2 0 0,-2 0 0</inkml:trace>
  <inkml:trace contextRef="#ctx0" brushRef="#br0" timeOffset="83352">24303 8639 8191,'-4'2'0,"2"8"5063,2 0-5063,0 13 2818,0-9-2818,0 3 1719,0-8-1719,0-3 6784,0 0-6784,8-3 0,3 0 0,1-3 0,7 0 0,-8 0 0,6 0 0,-4 0 0,-3 0 0,2-3 0,-4-4 0,5-7 0,-3 0 0,5-8 0,-5 8 0,3-3 0,-5 4 0,1-1 0,-2 1 0,2-3 0,-4 5 0,3-1 0,-7 6 0,1-1 0,-2-1 0,0 1 0,0-2 0,0 0 0,0 2 0,0-1 0,-8 2 0,3 0 0,-11 2 0,10 1 0,-7 3 0,3 0 0,-4 0 0,1 0 0,-1 0 0,1 0 0,-6 0 0,4 0 0,-5 3 0,10 1 0,-2 2 0,5 0 0,-3 1 0,4-1 0,0 3 0,2-2 0,-2 2 0,6 0 0,-3-2 0,3 1 0,0-4 0,0-1 0</inkml:trace>
  <inkml:trace contextRef="#ctx0" brushRef="#br0" timeOffset="83946">24636 8589 24575,'0'0'0</inkml:trace>
  <inkml:trace contextRef="#ctx0" brushRef="#br0" timeOffset="85128">24927 8299 24575,'0'9'0,"0"1"0,0 0 0,0-1 0,0-3 0,0 3 0,0-2 0,2-1 0,1-4 0,3-2 0,0 0 0,0-3 0,0 3 0,0-3 0,10 3 0,-5 0 0,12 0 0,-5 0 0,14 0 0,-12 6 0,16 7 0,-11 11 0,6 7 0,-2-2 0,-8 4 0,-2-10 0,-7 4 0,1 1 0,-8-9 0,1 7 0,-6-12 0,0-2 0,-9 1 0,-8-5 0,-16 3 0,0-3 0,-8 1 0,8-5 0,-8 0 0,8-4 0,0 0 0,7 0 0,8 0 0,0 0 0,8 0 0,1 0 0,0 0 0,5 0 0,-1 0 0</inkml:trace>
  <inkml:trace contextRef="#ctx0" brushRef="#br0" timeOffset="86149">24922 8277 11852,'2'-3'0,"15"-6"4847,-5-3-4847,25-9 2214,-15-3-2214,23-11 0,-23 10 0,12-4 0,-19 8 1248,-1 10-1248,3-12 4414,-10 12-4414,6-6 0,-7 8 0,0 6 0,0 0 0,0 3 0,-3 0 0,0 0 0</inkml:trace>
  <inkml:trace contextRef="#ctx0" brushRef="#br0" timeOffset="86900">24680 9664 8191,'2'4'0,"10"-5"5063,2-3-5063,25-14 2818,-13 5-2818,11-6 1719,-11 8-1719,-7 4 6784,-3 0-6784,1 3 0,-6 1 0,2 0 0,-4 2 0,-5-1 0,1 2 0</inkml:trace>
  <inkml:trace contextRef="#ctx0" brushRef="#br0" timeOffset="87895">25142 9221 24575,'0'-23'0,"0"6"0,0-20 0,0 14 0,7-8 0,-2 8 0,6-4 0,-7 9 0,2 4 0,-3 5 0,1 10 0,-2 3 0,-2 22 0,4-5 0,0 11 0,3-6 0,1-3 0,3 27 0,-2-18 0,-1 0 0,-1 1 0,6 17 0,-1-1 0,-1-7 0,0-10 0,-3-12 0,-1 3 0,-5-13 0,1-1 0,-2-3 0,2 0 0,-3 0 0,2 0 0,-1 0 0,2 0 0,-3 0 0,0 2 0,0-4 0,0 2 0</inkml:trace>
  <inkml:trace contextRef="#ctx0" brushRef="#br0" timeOffset="88875">25427 8116 10180,'0'1'0,"0"12"5078,8 20-5078,13 20 0,-6-21 0,2 1 0,4 4 0,0 0 0,-2 2 0,-1 0 737,3 1 1,-1 0-738,-3 1 0,-1 1 0,5 4 0,0 1 0,-6-4 0,-2-1 0,-1-8 0,-1 0 0,0 9 0,-3-1 0,-6 14 0,6-14 0,-1 0 0,-6 16 1239,7 7-1239,-6-23 4920,2 11-4920,-4-15 0,0 0 0,0-1 1134,0-9-1134,0 2 549,0-6-549,-4 6 0,0-7 0,-3 0 0,-1-2 0,2 2 0,-1-7 0,3-1 0,1-12 0</inkml:trace>
  <inkml:trace contextRef="#ctx0" brushRef="#br0" timeOffset="90515">28216 10632 24575,'0'46'0,"5"6"0,4-16 0,2 4 0,-2 6 0,1-1-2152,4-10 1,1 0 2151,-2 8 0,-1 1 57,0-5 0,0-2-57,11 20 959,-5 5-959,-11-42 0,-1-7 0,-5-7 2159,2-8-2159,-3-2 1071,0-13-1071,0-11 0,4-5 0,0-6 0,8-3 0,-3 9 0,3-4 0,-4 9 0,0 2 0,-1 8 0,0 0 0,-1 8 0,0 1 0,0 6 0,0 2 0,1 16 0,8 7 0,-2 10 0,12 6 0,-4 0 0,5 4 0,-1-3 0,-4-6 0,1-6 0,-6-5 0,2-3 0,-4-5 0,-1-5 0,0-2 0,-3-3 0,0-1 0,-4-3 0,0 0 0,0 0 0,0 0 0,6-13 0,-4 0 0,12-40 0,-14 20 0,7-23 0,-12 29 0,6 1 0,-3-6 0,0 11 0,3-10 0,-3-6 0,3 5 0,1-14 0,0-1 0,0 12 0,-1-7 0,1 16 0,-1 4 0,-3 10 0,0 2 0</inkml:trace>
  <inkml:trace contextRef="#ctx0" brushRef="#br0" timeOffset="91142">29300 10954 10396,'11'3'0,"11"-7"5059,3-1-5059,3-5 2466,-7 6-2466,-7-2 0,3 2 1427,-3 0-1427,-4 1 5227,-1 3-5227,-3 0 0,-3 0 0,-1 0 0</inkml:trace>
  <inkml:trace contextRef="#ctx0" brushRef="#br0" timeOffset="91892">29301 10847 24575,'6'0'0,"7"0"0,2 0 0,7 0 0,0-3 0,-4 2 0,-1-2 0,-4 0 0,0 2 0,11-2 0,-15 3 0,7 0 0</inkml:trace>
  <inkml:trace contextRef="#ctx0" brushRef="#br0" timeOffset="105696">29814 10044 24575,'0'17'0,"0"14"0,0 19 0,0-16 0,0 2-798,0 6 0,0 0 798,0 1 0,0 0 0,0 7 0,0-1 0,0-16 0,0 0 0,0 11 0,0-1 0,0 22 0,0-14 0,0 0 0,0 13 0,0-25 0,0-4 0,0-4 518,0-3-518,0-9 264,0 1-264,0-12 0,0 8 0,0-9 814,0 9-814,0-5 0,0 7 0,0-8 0,3 6 0,1-5 0,6 12 0,-3-4 0,3-2 0,-4-1 0,1-9 0,-1 2 0,-3-3 0,5 5 0,-6-3 0,8 9 0,-5-7 0,4 9 0,1-1 0,-5-5 0,1-4 0</inkml:trace>
  <inkml:trace contextRef="#ctx0" brushRef="#br0" timeOffset="110569">30223 10231 24575,'13'0'0,"1"0"0,8 0 0,0 0 0,0 0 0,25 0 0,-17 0 0,13 0 0,-27 0 0,-7 0 0,1 0 0,-1 0 0,1 0 0,-1 0 0,-3 0 0,-1 0 0,-1 0 0,-2 0 0</inkml:trace>
  <inkml:trace contextRef="#ctx0" brushRef="#br0" timeOffset="111452">30890 10084 24575,'0'-28'0,"0"1"0,11-35 0,-1 16 0,3-11 0,2 19 0,-10 2 0,9 8 0,-6 6 0,0 8 0,-5 4 0,-1 7 0,-1 3 0,2 10 0,-3 9 0,0 13 0,0 12 0,0-5 0,0 19 0,0-11 0,4 13 0,-3-4 0,2-19 0,1 0 0,1 18 0,0 3 0,2-22 0,-6-17 0,3 3 0,-2-12 0,-1-1 0,2-3 0,-3 0 0,2-3 0,-1 0 0,2-3 0</inkml:trace>
  <inkml:trace contextRef="#ctx0" brushRef="#br0" timeOffset="112501">30504 11046 8191,'-1'6'0,"5"0"5063,16 9-5063,-1-6 0,13 10 2818,0-10-2818,2 6 1719,2-2-1719,-4-1 6784,0-4-6784,0-5 0,-5-3 0,4 0 0,-8 0 0,0 0 0,-2 0 0,-3 0 0,-4 0 0,3 0 0,-1-2 0,-1-5 0,2-3 0,-4-7 0,-5-2 0,2-3 0,-6 0 0,3-4 0,-3-1 0,4-5 0,-3 0 0,-2-5 0,-3-1 0,0 0 0,0 1 0,-3 9 0,-1 2 0,-6 8 0,-1 1 0,1 6 0,-3 2 0,3 2 0,-3 4 0,-1-3 0,-3 5 0,-1-2 0,-4 3 0,-4 0 0,-6 0 0,-2 0 0,-7 4 0,7 0 0,-2 8 0,8-4 0,2 7 0,4-7 0,4 5 0,0-5 0,8 1 0,-2 3 0,8-1 0,-2 2 0,3-1 0,2-2 0,-2 9 0,3-8 0,0 1 0,0-9 0</inkml:trace>
  <inkml:trace contextRef="#ctx0" brushRef="#br0" timeOffset="114613">31162 9362 24575,'14'15'0,"6"4"0,13 26 0,-7-16 0,0 1 0,-5-2 0,0 0 0,4 3 0,-2-1 0,8 14 0,-1 0 0,-10-1 0,-7-9 0,-1 1 0,-6 14 0,-2-6 0,-1 0 0,-3 4 0,1-8 0,-2 3 0,0 0 0,-2-1 0,-1-3 0,-1 1 0,-1 5 0,-2-2 0,-10 3 0,1 2 0,4-9 0,-3 0 0,4-2 0,0-8 0,1-2 0,0-4 0,0 2 0,0-2 0,1-2 0,0 7 0,5-11 0,-4 4 0,5-4 0,0-8 0,-2 15 0,2-8 0,0 5 0,1-3 0,0 0 0,2-3 0,-2 7 0,0-3 0,2 4 0,-3 4 0,1 2 0,2-1 0,-3 4 0,4-3 0,0 13 0,0-11 0,0 11 0,0-18 0,0-6 0,0-7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8:15:50.173"/>
    </inkml:context>
    <inkml:brush xml:id="br0">
      <inkml:brushProperty name="width" value="0.05292" units="cm"/>
      <inkml:brushProperty name="height" value="0.05292" units="cm"/>
      <inkml:brushProperty name="color" value="#FF0000"/>
    </inkml:brush>
  </inkml:definitions>
  <inkml:trace contextRef="#ctx0" brushRef="#br0">30846 3464 24575,'-29'0'0,"-7"0"0,-28 12 0,5 2 0,13 2 0,1 2 0,13-5 0,2 0 0,-1 4 0,1 0 0,-7 2 0,4 6 0,8-1 0,-3 2 0,6 11 0,-6-10 0,1 30 0,1-18 0,12-9 0,2 3 0,1-2 0,1 1 0,-1 3 0,0 2 0,1 5 0,2 2 0,-1-1 0,2-1 0,2 20 0,1-6 0,4-29 0,0 4 0,0-8 0,0 8 0,0-8 0,4 33 0,13-21 0,-7-2 0,4 2 0,15-3 0,5 0 0,9 12 0,2-1-204,-8-9 1,0-1 203,6 6 0,0-2 0,-8-13 0,0-2 0,9 4 0,2-2-571,1-3 1,1-3 570,-4-3 0,-1-4 0,-5-7 0,-1-2-3136,1 0 1,1 0 3135,8-1 0,0-2 0,-1-3 0,0-2 128,0 0 1,1-4-129,2-9 0,0-5 0,5-5 0,-2-4 0,-15 7 0,-1-2 0,-1-2 0,-2 0 0,-1-1 0,-3-4-114,0-6 0,-3-3 1,-3-2 113,-4-2 0,-3-2 0,-1 2 0,5-13 0,-4 1 0,-6-4 0,-5 3 0,-2 18 0,-1 2 0,-2-3 0,0 0 0,-1 1 0,-3 2-1830,-5 2 0,-5 3 1830,-18-19 0,6 24 0,-2 3 4417,-15-6-4417,-3 2 0,-4 2 0,15 13 0,-1 1 0,-17-11 0,-3 2 0,13 11 0,1 5 181,2 1 0,-1 4-181,-6 0 0,-3 8 0,9 10 0,-2 6 0,1 1 1130,-18 7 1,2 1 0,12 4-1,5-1 1,-9 7 0</inkml:trace>
  <inkml:trace contextRef="#ctx0" brushRef="#br0" timeOffset="1498">17462 1751 24575,'4'34'0,"7"-5"0,4 5 0,9 16 0,6 4 0,-3-11 0,4 2 0,0-1-1653,-5-7 1,0-1-1,1 1 1653,5 4 0,1 1 0,1-2 0,11 9 0,-1-1-262,-6 0 0,0 0 262,6-3 0,-3-2 607,-16-12 0,-2-2-607,21 21 0,-18-19 0,-9-6 0,-14-20 0,-3-1 0,0-2 0</inkml:trace>
  <inkml:trace contextRef="#ctx0" brushRef="#br0" timeOffset="2214">17233 2775 24575,'24'-14'0,"9"-14"0,8-5 0,-10 6 0,1-2 0,-5 5 0,2-3 0,5-6 0,4-5 0,-3 2-1787,3-7 0,-1-1 1787,-4 7 0,3-2 0,-4 1 0,3-8 0,-2 1 558,-4 6 0,0 0-558,1-1 0,-2 0 0,-7 11 0,-2 1 585,10-16-585,-6 11 0,-10 10 0,11-10 1873,-8 10-1873,8-10 0,-8 10 0,4-9 0,-2 3 0,-3 8 0,-1 4 0,-8 12 0,-3 4 0,-3-2 0</inkml:trace>
  <inkml:trace contextRef="#ctx0" brushRef="#br0" timeOffset="2784">18315 2405 24575,'17'0'0,"4"0"0,16 0 0,11 0 0,16 0 0,-28 0 0,0 0 0,-2-1 0,-2-1 0,22 2 0,-18-4 0,-12 4 0,-8 0 0,-7 0 0,-5 0 0,-2 0 0</inkml:trace>
  <inkml:trace contextRef="#ctx0" brushRef="#br0" timeOffset="3430">18261 2215 24575,'60'0'0,"-23"0"0,-1 0 0,16 0 0,0 0 0,-18 0 0,1 0 0,25 0 0,-16-1 0,2-1 0,20 1 0,-7-3 0,-19 4 0,-8 0 0,-14 0 0,-10 0 0</inkml:trace>
  <inkml:trace contextRef="#ctx0" brushRef="#br0" timeOffset="4369">19356 918 8191,'-8'34'0,"-3"6"0,-2 7 2098,-2 6 0,-2 5-2098,2-8 0,0 3 0,0-1 0,2-9 0,1 0 0,0 0 0,1 4 0,1 1 0,-1 1 242,0 3 1,1 1 0,-1 0-243,2-3 0,1-1 0,0 1 0,1 0 0,0-1 0,0 0 217,1-3 1,0 0 0,1-1-218,-2 20 0,2-1 2235,2-7 1,0 1-2236,1-11 0,0 2 0,0 0 0,2 15 0,0 2-42,0-7 1,0 3 0,0-1 41,0-1 0,0 0 0,0-1 0,0 0 0,0-1 0,0-2 0,2 11 0,1-6 0,-1-11 0,1-5 0,6 17 0,0-13 2481,-1-9-2481,-3-5 0,-2-16 2386,0 2-2386,-2-11 428,5 2-428,-6 1 1165,9 10-1165,6 9 0,17 19 0,5 1 0,-4-9 0,-14-17 0,-13-20 0</inkml:trace>
  <inkml:trace contextRef="#ctx0" brushRef="#br0" timeOffset="5284">19751 932 24575,'19'0'0,"10"12"0,-8-4 0,14 20 0,-19-12 0,23 31 0,-4 1 0,-14-17 0,0 1 0,0 0 0,-1-2 0,3 8 0,-4-9 0,-10-16 0,-3 0 0,0-6 0,1 2 0,-1 0 0,0-5 0,-3 5 0,3-6 0,-3 3 0,1 0 0,1 0 0,-2 3 0,1-5 0,-2 1 0</inkml:trace>
  <inkml:trace contextRef="#ctx0" brushRef="#br0" timeOffset="6084">19767 1450 24575,'33'-54'0,"-3"7"0,0 6 0,2 1-3141,11-6 3141,-21 15 0,0 0 0,20-14 673,-8-3-673,3 2 588,-11 12-588,-8 8 0,-2 7 0,-10 12 1615,0-4-1615,0-1 0,-2 1 0,0 1 0</inkml:trace>
  <inkml:trace contextRef="#ctx0" brushRef="#br0" timeOffset="6885">20216 1526 24575,'20'-23'0,"-8"4"0,32-22 0,-30 23 0,10-7 0,1 1 0,-6 8 0,16-18 0,-15 20 0,-10 4 0,0 11 0,-8 31 0,-2 27 0,2-17 0,0 3 0,2-1 0,1-1 0,0-4 0,2-2 0,9 22 0,-5-21 0,0-10 0,-4-7 0,-3-13 0,-1 2 0</inkml:trace>
  <inkml:trace contextRef="#ctx0" brushRef="#br0" timeOffset="7333">20020 2043 24575,'0'0'0</inkml:trace>
  <inkml:trace contextRef="#ctx0" brushRef="#br0" timeOffset="7650">20020 2732 24575,'0'0'0</inkml:trace>
  <inkml:trace contextRef="#ctx0" brushRef="#br0" timeOffset="8016">20009 3304 24575,'0'0'0</inkml:trace>
  <inkml:trace contextRef="#ctx0" brushRef="#br0" timeOffset="8666">19842 3883 24575,'39'29'0,"1"1"0,-8-9 0,0 0 0,-2 5 0,-1-1 0,21 13 0,-12-5 0,0-6 0,-22-9 0,0-11 0,-8 6 0,-2-6 0,0 2 0,-3 3 0,3-1 0,0 5 0,0-3 0,0-2 0,-3-2 0,3-3 0,-5 0 0,1-3 0,-2 0 0</inkml:trace>
  <inkml:trace contextRef="#ctx0" brushRef="#br0" timeOffset="9500">19998 4361 24575,'0'-24'0,"12"-11"0,3 0 0,3-2 0,14-16-428,-10 13 1,1 1 427,2-1 140,-7 10 1,-2 0-141,3-2 142,6-2-142,-15 18 0,0 11 0,-1-6 108,-6 5 0,0 3 0,-3-2 0</inkml:trace>
  <inkml:trace contextRef="#ctx0" brushRef="#br0" timeOffset="10783">20446 4168 24575,'0'21'0,"0"-1"0,0-4 0,0-2 0,0-2 0,0-11 0,0-14 0,8-39 0,2 8 0,1-1 0,-2 8 0,2 0 0,3-11 0,0 4 0,3 5 0,0-4 0,-4 10 0,-2 10 0,-4 6 0,-1 10 0,0-2 0,3 8 0,-2-1 0,5 2 0,-2 5 0,8 8 0,3 11 0,6 7 0,-2 0 0,-4 1 0,-8-15 0,-6 2 0,-5-10 0,-2 4 0,0-3 0,0 2 0,0-5 0,0 2 0,0-3 0,0 0 0,0 4 0,0-4 0,0 4 0,0-4 0,0 2 0,0-1 0,0 2 0,0-1 0,0 2 0,0 2 0,0-2 0,3 2 0,1-5 0,-1 6 0,3-6 0,-6 5 0,3-5 0,0 2 0,-3 0 0,3-2 0,0 5 0,0-3 0,0 4 0,3-1 0,-6-3 0,3-3 0,-3-3 0</inkml:trace>
  <inkml:trace contextRef="#ctx0" brushRef="#br0" timeOffset="13032">19720 3731 24575,'27'31'0,"5"-6"0,4 14 0,-6-13 0,0 0 0,16 19 0,-17-15 0,0-1 0,8 5 0,-14-9 0,-8-12 0,-9-4 0,0-3 0,1 3 0,-1-2 0,0 6 0,0-7 0,1 7 0,-1-6 0,-2 5 0,4 4 0,-1 2 0,10 7 0,-1 2 0,4-2 0,0 1 0,-4-10 0,-3-3 0,-5-7 0,-4-1 0,1-4 0,-4 1 0,2-2 0</inkml:trace>
  <inkml:trace contextRef="#ctx0" brushRef="#br0" timeOffset="14182">20053 4366 24575,'5'-55'0,"5"17"0,3-4-4916,1-11 1,2-2 4170,4 2 0,0 2 745,-6 11 0,0 4 2264,11-20-2264,-15 12 1795,10 8-1795,-9 8 0,1 2 0,1 2 6547,-5 5-6547,5-4 715,1-2-715,1-4 0,-1 3 0,-4 3 0,0 7 0,-3 5 0,2 1 0,-6 5 0,3 1 0,-6 6 0,-20 26 0,8-2 0,-24 26 0,10-13 0,-1 5 0,-4 0 0,5-5 0,5-2 0,-6 6 0,14-17 0,-8 9 0,8 12 0,7-13 0,0 0 0,-3 17 0,5-2 0</inkml:trace>
  <inkml:trace contextRef="#ctx0" brushRef="#br0" timeOffset="15499">20701 742 24575,'0'32'0,"0"20"0,8-1 0,5 10 0,2 2-1299,1-1 0,2 0 0,1 5 1299,-3-16 0,0 4 0,1 1 0,1 0 0,0-2 0,1-1 0,2 0 0,-1-2 0,1 0 0,-3-4 0,4 10 0,-1-3 0,0-2 0,2 2 0,1 0 0,-5-6 0,-6-9 0,-3-3 0,3-3 0,-2-1 604,-3 1 1,-2 0-605,1 29 5,5-9-5,-11-14 0,-1 0 0,8 11-5,-7-2 0,-1 4 5,2 8 0,0-2 0,-2-14 0,0 0 659,0 0 1,0 4 0,0-5-660,0-5 0,0 0 0,0 6 0,0 3 0,0-2 0,-2 3 0,-1-1 0,1 11 0,-1-3 0,0-19 0,0-2 0,-5 28 0,3-1 0,-4-6 0,4 0-6078,-3-6 6078,3 6 8,0-17-8,-3 9 0,7-14 0,-2-1 0,-1-1 0,3-8 0,-6 13 6784,3-2-6784,-3 10 0,-1-10 0,1-7 0,-3 0 0,2-11 0,-2 7 0,7-10 0,-3 1 0,2-4 0,-2-1 0,0 0 0,2-2 0,-2 2 0,6-3 0,-3 0 0,0-2 0,0 4 0,-1-7 0,2 4 0</inkml:trace>
  <inkml:trace contextRef="#ctx0" brushRef="#br0" timeOffset="19986">25283 2858 24575,'-65'0'0,"17"0"0,-9 0 0,-2 0 0,10 0 0,-1 0 0,-1 0 0,-2 0-1174,-6 0 0,-2 0 1,0 0-1,2 0 1174,7 1 0,1 0 0,1 0 0,3 2 0,-5 2 0,4 1 0,-1 1 0,-2-1 0,0 1 0,1 1-963,3 3 0,2 2 0,-1-1 963,2-2 0,1 0 0,0 1 0,-20 8 0,3 2 272,12-4 1,0 1-273,-6 4 0,3 0 0,-7 3 0,8-1 0,0 6 0,10 1 0,2 2 0,-5 2 0,0 2 0,3 4 0,3 6 0,16-9 0,2 4 0,2 2 0,3 7 0,2 1 0,1 2 0,-3 5 0,1 0 0,2 1 0,5-3 0,3 0 0,2 0 0,-1 6 0,1 1 0,4-5 0,5 4 0,4 0 0,-3-4 0,0 4 0,5-7 0,10-6 0,3-3-683,5 7 0,2-1 683,-5-10 0,4-2 0,2-3 0,4 0 0,2-2 0,-1-4 0,2-1 0,1-1 0,2 1 0,2 0 0,0-3 0,-3-5 0,1-2 0,-2-2 0,9 2 0,5-3 0,-4-3 0,8 0 0,3 0 0,-2-2 0,-6-3 0,-1-1 0,2 0 0,2-1-576,3 2 1,4 0 0,1 1-1,-1-2 1,-5-2 575,-5-2 0,-4-2 0,-1-1 0,-1 0 0,13 1 0,-1-2 0,-4 1 0,3-2 0,-3 0-779,6-2 0,0-2 779,-6-1 0,0-2-1069,6 1 1,0-1 1068,-1-2 0,1 0-31,0 2 1,0 2 30,-1 1 0,-1 1 0,-3 0 0,1 1 0,1 2 0,3 0 770,-10 0 0,2 0 0,0 0-770,-7 0 0,-1 0 0,2 0 0,10 0 0,2 0 0,-1 0 0,-8 0 0,-2 1 0,0-2 0,-2-1 0,-1 0 0,-1-2 0,-2-2 0,0-2 0,-3 0 0,2-3 0,-2-3 1158,3-6 1,-5-2-1159,-1-4 561,-8 7 0,-1 0-561,1-11 0,-6 3 0,1-1 0,8-11 0,-12 6 0,-2-3 278,-7-2 0,-3-2-278,-1-12 0,-2-2 0,-2-5 0,-2-2 0,-6-4 0,-5 3 1002,-1 14 1,-2 2-1003,1 6 0,-3 0 0,-10-1 0,-3 2 0,9 7 0,-1 0 0,-10-12 0,-2 1 0,6 9 0,1 0-1582,-2 1 0,0 2 1582,-14-18 0,10 17 0,-1 0 38,-16-13-38,-2 2 0,-5 0 0,13 13 0,-1 2-139,6 4 1,-3 0 0,-2 0 138,-8-2 0,-3 0 0,-2 0 411,-4 0 1,-3-1-1,-5 0-411,11 5 0,-4-1 0,-3 0 0,0 0 0,2 3 539,4 2 0,2 2 1,-1 0-1,-1 2 1,-4-1-540,4 3 0,-2 0 0,-3 0 0,-1 1 0,0 1 0,0 1 0,2 1-767,-7 0 1,0 3-1,1 0 1,0 2-1,1-1 1,1 0 766,-4-1 0,1 1 0,2-1 0,-1 1 0,1 1 0,-1 0 0,-3 2 0,2-1 0,6 1 0,9 1-283,0 0 1,3 0 282,-1 0 0,-5 0 0,6 0 0,5 0 0,2 0 0,-13 0 0,-1 0 0,-1 2 0,6 1 0,-1-2 0,-2 5 0</inkml:trace>
  <inkml:trace contextRef="#ctx0" brushRef="#br0" timeOffset="22084">29149 7366 24575,'0'31'0,"8"19"0,-2-13 0,1 3 0,0-1 0,1-1 0,8 15 0,0 4 0,-10-33 0,5 8 0,-8-22 0,-3-4 0,14 1 0,11-30 0,3-2 0,7-23 0,-9 8 0,11-13 0,-6 10 0,4-6 0,-14 24 0,-8 11 0,-5 12 0,1 8 0,14 24 0,-2 3 0,-1-4 0,-1 2 0,4 9 0,8 9 0,-10-16 0,7 14 0,-8-20 0,-2 1 0,-6-13 0,-5-7 0,1 1 0,-2-6 0,0-3 0,3-16 0,2 2 0,8-23 0,2 3 0,-2-1 0,1-4 0,1-1 0,1-4 0,4-14 0,0-2 0,0 8 0,-2 3 0,-9 8 0,0 3 0,11-9 0,-18 24 0,2 6 0,-3 6 0,-1 2 0,0 0 0,0 2 0,-2 0 0,-1 4 0</inkml:trace>
  <inkml:trace contextRef="#ctx0" brushRef="#br0" timeOffset="22999">29163 8346 24575,'51'0'0,"0"0"0,0 0 0,-2 0 0,-2 0 0,10 0 0,-5 0 0,1 0 0,11 0 0,-8 0 0,-13 0 0,-11 0 0,1 0 0,-8 0 0,3 0 0,-2 0 0,-11 0 0,-2 0 0,-11 0 0</inkml:trace>
  <inkml:trace contextRef="#ctx0" brushRef="#br0" timeOffset="23923">30590 7180 8191,'-9'0'0,"3"0"5063,-34 22-5063,15-1 0,-16 21 2818,19-13-2818,-2 17 0,12-15 0,0 10 0,9-5 0,3-12 0,0 11 1719,0-8-1719,0 13 6784,0-11-6784,0-3 0,0-7 0,2-14 0,2 6 0,11-4 0,6-3 0,15 2 0,-6-6 0,6 0 0,-9 0 0,5 0 0,0 0 0,5 0 0,-4 0 0,9-4 0,-5-1 0,-4-1 0,2 0 0,2 3 0,-2 0 0,20-4 0,-12 7 0</inkml:trace>
  <inkml:trace contextRef="#ctx0" brushRef="#br0" timeOffset="24732">30451 7526 8191,'6'0'0,"50"0"2483,-10-6 1,5-2-2484,11 1 0,1-2 0,4-5 0,-5-1 0,-23 5 0,-3 1 0,25-4 0,-38 10 2829,-5 3-2829,-5 0 0,-9 0 0,2 0 0</inkml:trace>
  <inkml:trace contextRef="#ctx0" brushRef="#br0" timeOffset="25415">31128 6789 24575,'0'61'0,"0"-17"0,0 7 0,0 4 0,0-19 0,0 1 0,-1 13 0,2 5 0,4-10 0,3 3 0,-1-2 0,1 16 0,1 0 0,2-9 0,2 1 0,-2-4 0,0-4 0,-2-3 0,0-2 0,0-2 0,3 24 0,-3-26 0,0 8 0,-3-26 0,-5 4 0,2-6 0,-3-1 0,0-7 0,0-7 0</inkml:trace>
  <inkml:trace contextRef="#ctx0" brushRef="#br0" timeOffset="26332">31223 6830 24575,'0'12'0,"0"25"0,0 2 0,0 0 0,0 2 0,4 9 0,0-15 0,1 1 0,8 23 0,-4-27 0,-1 2 0,-3 2 0,-1-1 0,4 23 0,-8 0 0,0-22 0,0 10 0,0-23 0,0 13 0,0-7 0,0 0 0,0 2 0,0-5 0,0 9 0,3 4 0,1-4 0,3-2 0,1-11 0,-4-1 0,2-7 0,-3 3 0,1-7 0,2 0 0,-5-4 0,4 0 0,-4 0 0,1-3 0,-2 0 0</inkml:trace>
  <inkml:trace contextRef="#ctx0" brushRef="#br0" timeOffset="27865">31109 6771 24575,'12'-3'0,"0"-1"0,5 0 0,-2-5 0,11 5 0,0-3 0,9 4 0,8 3 0,-7 0 0,15 0 0,-22 0 0,11 4 0,-12 4 0,17 32 0,-14-4 0,-11-7 0,-2 2 0,-4 17 0,-6-8 0,-5 12 0,-3-21 0,-4 9 0,-4-13 0,-19 17 0,-7-2 0,9-13 0,-3 0 0,-5 2 0,1-1 0,-15 15 0,-2-2 0,26-24 0,-4-3 0,2-1 0,-2 1 0,8-4 0,6-5 0,4 1 0,3-7 0,0 4 0,3-2 0,0 3 0,0-3 0,3 2 0,-1-2 0,26 7 0,8-2 0,11 4 0,20 1 0,-2 5 0,-27-8 0,0 0-540,1 3 1,-3 0 539,17 6 0,-12 0 0,0 1 0,13 4 0,-15-4 0,-2 0 0,-5-2 0,-2-2 0,-17-8 1079,2-2-1079,-7 0 0,-1-2 0,-1-1 0</inkml:trace>
  <inkml:trace contextRef="#ctx0" brushRef="#br0" timeOffset="31264">31523 6336 24575,'-4'45'0,"7"12"0,-2 0-9831,11-2 8341,-4-27 2078,0 2-588,-5-14 1988,0 8-1988,-2-17 0,2-10 0,-3-41 0,0-12 0,1 18 0,2-1 980,1-3 1,1 1-981,1 3 0,2 2 0,1-1 0,1 1 0,9-23 0,-2 30 0,2 10 6784,1 12-6784,-3 5 0,3 2 0,-3 0 0,1 0 0,0 3 0,3 4 0,-6 7 0,12 11 0,-3 9 0,-2-7 0,-1 3 0,-14-11 0,7 18 0,-6-3 0,-1 5 0,-4-8 0,-3-17 0,0 1 0,0-9 0,0 0 0,0 0 0,0 0 0,0 0 0,0 0 0,0 0 0,0 3 0,2-5 0,-1 4 0,1-2 0,1 3 0,-2 0 0,4 3 0,-4-2 0,2-2 0,-3-3 0</inkml:trace>
  <inkml:trace contextRef="#ctx0" brushRef="#br0" timeOffset="33998">32332 5825 8191,'-17'-3'0,"-27"1"5063,2 2-5063,9 0 0,-1 0 0,-16 0 0,10 0 2818,-18 0-2818,-5 0 859,15 0 1,-2 0-860,1-1 0,0 2 3392,-3 1 0,2 3-3392,11 0 0,2 2 0,-2 3 0,0 2 0,-22 9 0,12-1 0,7-3 0,10 3 0,-2 1 0,-4 4 0,4 1-6784,0-1 6784,4 0-2207,3-5 2207,8-1 0,2-5 0,3-1 0,1 3 0,-3-3 5691,2 9-5691,1-3 0,2 14 0,3 0 1650,4 3 0,0 4-1650,1-5 0,1 0 0,0 7 0,1 3 0,2 6 0,5 0 0,3-14 0,3-1 0,-2 3 0,2-2 0,20 11 0,-9-29 0,24 10 0,-15-15 0,0-1 0,1-1 0,17-3-3392,-4-5 0,0 0 3392,11-1-2269,-16-2 1,-3-2 2268,0 1 0,5 0 0,-6 0 0,19 0 0,0-4 2268,-20 3 1,3-2-2269,0-5 0,1 0 0,1 1 0,-2 0 0,22-14 0,0 4 6784,-28 1-6784,13-7 0,-1-9 0,1 1 0,-15 2 0,0-3 0,10-13 0,-19 16 0,0 1 0,7-10 0,-12 6 0,15-15 0,-13 14 0,11-19 0,-15 30 0,-2-7 0,-6 14 0,-4-2 0,-3 10 0,0-4 0,-19-16 0,-4-10 0,3 11 0,-2-2 0,-5-11 0,0-1 0,3 7 0,-1-1 0,-5-11 0,0 0 0,6 13 0,1 3 0,-11-17 0,9 18 0,15 21 0,1 1 0,-2 6 0,6 0 0,-4 0 0</inkml:trace>
  <inkml:trace contextRef="#ctx0" brushRef="#br0" timeOffset="-188857.73">21527 13182 24575,'0'47'0,"12"-6"0,5 7 0,-5 3 0,0 4 0,2 1-900,4-2 0,3 0 0,-1 0 900,0 2 0,-1 1 0,0-4 0,3 10 0,-1-5 0,-5-16 0,0-1 0,1 8 0,-2-2 0,5 8 61,-7-17 0,0 0-61,5 13 612,-5-12-612,3 0 0,-5-17 0,-3 0 1356,-2-7-1356,-4-11 610,1-2-610,4-12 0,6-19 0,5-11 0,3-5 0,3-7 0,1-3-496,-3 6 0,1-2 1,0-2-1,2-1 496,-2 6 0,1-1 0,0 0 0,1 0 0,-1 1 0,3-8 0,0 1 0,0 2 0,-2 2 0,3-3 0,-2 3 0,-1 3 0,5-6 0,-4 7 0,-1-9 0,-15 41 0,-3 1 0,-1 8 0,0 0 0,0 0 0,0-3 0,0-2 1983,15-17-1983,5-8 0,13-11 0,-3-8 0,-2 8 0,-11 12 0,-5 7 0,-5 14 0,-9 7 0,2 1 0</inkml:trace>
  <inkml:trace contextRef="#ctx0" brushRef="#br0" timeOffset="-187938.73">23368 12896 8191,'-10'0'0,"-23"7"2380,-9 8 0,-6 4-2380,8 1 0,-1 1 0,0 2 0,0-2 0,1 2 0,1 0-414,-1 4 1,2 2-1,4-3 414,-18 15 12,10-4 1,4 1-13,8 3 1590,-1-7 1,-1 2-1591,12-4 0,3-1-3462,-10 30 3462,9-26 0,2 2 0,9-4 0,3 1 1367,-1-2 1,1 4-1368,0 27 0,3 4 0,0-11 0,2 2 0,1-3 0,1 2 0,1-3 0,4 4 0,1-6 1395,0-9 0,1-4-1395,14 12 0,-10-36 0,-1-2 0,4-6 0,11 0 0,6-3-3787,8 0 3787,1-4 0,18 0 4506,-18 0-4506,2 0 0,1 0 93,13 0-93,-15 0 0,-1 0 0,21 0 0,-7 0 1696,-3 0 0,-24 0 0,-6 0 0</inkml:trace>
  <inkml:trace contextRef="#ctx0" brushRef="#br0" timeOffset="-187337.73">23715 13747 24575,'39'0'0,"-6"0"0,3 0 0,6 0 0,2 0 0,-1 0 0,-2 0 0,22 0 0,-26 0-8503,-5 0 8503,-9 0 1719,-6 0-1719,-4 0 0,-3 0 0,3 0 0,-6 0 0,-1 0 0,-3 0 0</inkml:trace>
  <inkml:trace contextRef="#ctx0" brushRef="#br0" timeOffset="-185401.73">24602 13759 24575,'-11'29'0,"1"-3"0,-5 10 0,10-13 0,-6 26 0,11-20 0,0 7 0,0 1 0,0-5 0,0 3 0,0 1 0,0-6 0,16 10 0,27-4 0,12-18 0,-14-10 0,2-4 0,19-4 0,-24 0 0,-2 0 0,21-5 0,4-8 0,-29 1 0,0-2 0,-2-5 0,-2 0 0,27-17 0,-31 12 0,-1-3 0,3-1 0,0-3 0,-1-5 0,-1-3 0,0-3 0,-3 0 0,-4 9 0,-6 0 0,-5-29 0,-44 12 0,6 30 0,-4 5 0,-5 1 0,-3 3 0,-5 7 0,-1 4 0,7 0 0,2 0 0,1 0 0,1 0 0,3 0 0,2 0 0,-21 8 0,7 7 0,11 5 0,1 8 0,22 3 0,5 25 0,9-8 0,0 10 0,4-22 0,8-3 0,1-5 0,14-7 0,-3-7 0,3-9 0,15-2 0,-7-11 0,11-19 0,-9-10 0,-3-7 0,-9-1 0,-1-3-440,0 7 0,1-3 1,-1-3 439,0-13 0,-3-4 0,-1 2 0,-4 6 0,-2 2 0,1-1 0,3-8 0,1-1 0,-3 3 0,-6 13 0,-2 2 0,1 2 0,4-17 0,-1 4 0,-3 17 0,-1 1 0,1-3 0,0 4 0,-1 2 0,-4 13 0,-1 6 0,-3 13 0,0 21 1319,0 10-1319,0 26 0,0-4 0,0 5 0,0 4 0,0 0-424,0 8 1,0-1 423,0-6 0,0-3 0,0-13 0,0-3 0,0 0 0,0-2 0,0-3 0,0-1 0,0 22 0,4-2 0,1-15 0,4 9 0,6 4 423,-3-20 1,2 3-424,6 8 0,5 1 0,9 4 0,2-2 0,-10-12 0,2-1 0,6 2 0,1-2 0,-1-7 0,0-1 0,-8-4 0,1 0 0,5 2 0,1-3 0,18 1 0,-16-9 0,6-4 0,-14-5 0,-5-3 0,6-20 0,0-19 0,-9 5 0,-1-5 0,-5 1 0,-1-1 0,1 0 0,-1 2 0,3-10 0,-5 14 0,-3 18 0,-5 5 0,-2-1 0,0-5 0,0-7 0,-3-5 0,2 0 0,-2 8 0,3 7 0,0 23 0,0 25 0,0 18 0,4 10 0,3-13 0,1-16 0,1-11 0,1-13 0,1 0 0,2-4 0,14 1 0,7 1 0,20 3 0,-19-5 0,-1 1 0,18 5 0,-11-3 0,-26-6 0</inkml:trace>
  <inkml:trace contextRef="#ctx0" brushRef="#br0" timeOffset="-184824.73">26089 13353 24575,'0'0'0</inkml:trace>
  <inkml:trace contextRef="#ctx0" brushRef="#br0" timeOffset="-183408.73">26784 13781 8191,'3'7'0,"-1"43"425,2 15-425,0-23 0,2 1 931,-2-4 1,2-4-932,6 10 2160,-3-7-2160,-5-16 4232,2-2-4232,-6-29 0,3-24 0,-3-3 0,0-29 0,0 13 0,0 4 0,0-17 0,0 26 0,0-9 0,0 14 5408,0-1-5408,12 9 2296,-3 6-2296,14 5 0,9 7 0,7 4 0,11 1 0,2 10 0,-20 4 0,5 13 0,-15 14-6784,-4-2 6784,3 11 0,-12-9 0,4 10 0,-2 6 0,-5-9 0,1-7 0,-7-11 0,0-12 0,0 0 6784,3-11-6784,2-43 0,6-12 0,-6 14 0,0-1 0,5-7 0,0 2 0,5-12 0,6-7 0,-2 20 0,-6 17 0,3-2 0,0 14 0,5 2 0,9 5 0,-8 3 0,0 3 0,-5 0 0,-2 0 0,-2 0 0,0 9 0,1 13 0,-1 6 0,4 10 0,-8-2 0,11 21 0,-10-24 0,1 0 0,3 7 0,2 1 0,2-1 0,1-1 0,12 18 0,-10-20 0,-9-22 0</inkml:trace>
  <inkml:trace contextRef="#ctx0" brushRef="#br0" timeOffset="-182337.73">28237 13836 24575,'30'0'0,"4"0"0,10-4 0,-2 0 0,-15-7 0,1-3 0,-12 5 0,-1-3 0,-12 6 0,-3 0 0,-20-3 0,-1 5 0,-22-3 0,10 6 0,-9-2 0,10 3 0,-6 0 0,7 0 0,-1 0 0,0 0 0,-9 0 0,11 0 0,-6 6 0,4 8 0,5 15 0,8 0 0,3 4 0,-1 31 0,10-25 0,2-1 0,5 20 0,0-9 0,12-11 0,-3-5-6784,14-5 6784,-3-5 0,-1-4 0,3-3 0,-4-6 0,4-3 0,4 0 0,-3 1 6784,27-4-6784,0-1 0,-13-2 0,1-2 0,22-3 0,-8-4 0,-5-11 0,-12-3 0,2-1 0,-7-14 0,-14 15 0,0-23 0,-11 30 0,-1-4 0</inkml:trace>
  <inkml:trace contextRef="#ctx0" brushRef="#br0" timeOffset="-181408.73">28789 13679 24575,'7'59'0,"-1"-1"0,4-13 0,1 1 0,1-1 0,0 0 0,-1-1 0,1 0 0,5 13 0,-1-4 0,-4-17 0,-2-4 0,0 12 0,0 4 0,-2-9 0,-8-14 0,0-28 0,0-32 0,0-7 0,0-19 0,0 21-6784,0-13 6784,0 2 0,0 2 0,0 6 0,7-13 0,-2 24 0,7-18 0,9 16 6784,8-2-6784,13-5 0,8 9 0,-10 9 0,2 8 0,-15 11 0,-1 0 0,-4 4 0,-4 0 0,3 0 0,2 7 0,-7 5 0,23 41 0,-23-18 0,1 2 0,1 4 0,-5-6 0,-1 1 0,0 6 0,1 2 0,2 4 0,0-2 0,-5-12 0,-2-2 0,7 14 0,-7-19 0,-1-6 0,0-2 0,-3-8 0,-1-5 0</inkml:trace>
  <inkml:trace contextRef="#ctx0" brushRef="#br0" timeOffset="-180638.73">30013 14203 24575,'0'6'0,"0"-1"0</inkml:trace>
  <inkml:trace contextRef="#ctx0" brushRef="#br0" timeOffset="-138376.73">17362 2994 8191,'4'0'0,"5"0"5063,55 0-5063,-23 0 0,2 0 0,-4 0 0,1 0 0,9 0 0,-5 0 0,-8 0 2818,28 0-2818,-12 0 1719,-11 0-1719,-11 0 6784,-21 0-6784,-4 0 0,1 0 0,0 0 0,-1 0 0,1 0 0,4 3 0,0 1 0,13 6 0,-2 0 0,18 9 0,-17-5 0,3-1 0,-17-8 0,-2-5 0,-2 0 0,-2 0 0</inkml:trace>
  <inkml:trace contextRef="#ctx0" brushRef="#br0" timeOffset="-132735.73">21824 921 24575,'37'-8'0,"1"1"0,24 1 0,-13 1 0,1 0 0,-13 4 0,-2 2 0,15 2 0,-14 0 0,-24 3 0,-9 0 0,0 23 0,-3-10 0,0 32 0,-17-15 0,6 3 0,-15-10 0,-7-2 0,-12 5 0,16-10 0,0-1 0,-16 2 0,17-11 0,-19 9 0,20-12 0,-13 8 0,26-13 0,1-1 0,19-3 0,9 0 0,19 0 0,6-1 0,2 2 0,11 2 0,-2 0 0,0 3 0,0 9 0,-6-2 0,-12 6 0,-22-11 0,-3 3 0,-5-1 0,-3 0 0,0 3 0,-3 24 0,-2-14 0,-17 34 0,1-17 0,-1-9 0,-3 0 0,-10 10 0,0-4 0,8-24 0,13-6 0,-19 3 0,12-6 0,-12 3 0,15-7 0,6 0 0,0 0 0,8 0 0,-1 0 0</inkml:trace>
  <inkml:trace contextRef="#ctx0" brushRef="#br0" timeOffset="-130353.73">21738 3195 8191,'-3'-2'0,"6"-2"5063,9-6-5063,6-1 0,15-16 0,-8 10 2818,12-13-2818,-15 13 1719,4-4-1719,-11 7 6784,-3 2-6784,-7 8 0,2-4 0,0 35 0,3-11 0,-5 19 0,-1 6 0,4 9 0,-5-14 0,0 3 0,5 10 0,-1-1 0,-4 3 0,3-10 0,-1-4 0,-5-19 0,2-4 0,-1-5 0,2 3 0,-3-5 0,0 4 0,0-5 0,0 0 0,0 0 0,0-1 0,0 10 0,0 2 0,0 2 0,0-1 0,0-9 0,0-3 0,0-4 0</inkml:trace>
  <inkml:trace contextRef="#ctx0" brushRef="#br0" timeOffset="-129150.73">22402 3141 8191,'-12'0'0,"3"0"5063,-2 0-5063,4 0 2818,-2 8-2818,6 0 1719,0 11-1719,3 4 6784,0 13-6784,0 1 0,0-7 0,0-11 0,0-10 0,16 11 0,-1 1 0,12 4 0,1-6 0,13 3 0,-7-12 0,0-2 0,20 8 0,-16-11 0,-2-3 0,4-2 0,-7-20 0,-2-10 0,-14-1 0,-3-2 0,6-5 0,-4-1 0,-12 0 0,-4 3 0,0-7 0,-3 4 0,-1 0 0,-5-13 0,1 17 0,-2 2 0,-11 7 0,-13 12 0,10 5 0,-18 9 0,21 0 0,-11 6 0,9 6 0,-20 25 0,13-9 0,-19 14 0,24-18 0,-3 0 0,8-4 0,-10 10 0,17-17 0,-14 11 0,19-15 0,-4 1 0,6 7 0,2 1 0,2 6 0,2 5 0,0 3 0,0 1 0,0-10 0,0-9 0</inkml:trace>
  <inkml:trace contextRef="#ctx0" brushRef="#br0" timeOffset="-126207.73">14930 12899 24575,'0'33'0,"0"8"0,0 6 0,0-2 0,0 4 0,0 8 0,0 6 0,0-7 0,0-12 0,0-2 0,0 25 0,0-5 0,0-19 0,0 8 0,0-25 0,0 8 0,0-11 0,0 1 0,0-15 0</inkml:trace>
  <inkml:trace contextRef="#ctx0" brushRef="#br0" timeOffset="-125606.73">14938 14280 24575,'0'42'0,"0"-8"0,0 16 0,0 3 0,0 3 0,0-15 0,0 1 0,0 4 0,0 4 0,0-4 0,0-2 0,0-2 0,0 3 0,0-2 0,0 19 0,0-23 0,0-29 0,0-7 0</inkml:trace>
  <inkml:trace contextRef="#ctx0" brushRef="#br0" timeOffset="-124986.73">15061 15620 24575,'0'65'0,"0"-20"0,0 6 0,0-4 0,0-2 0,0 0-1647,0 6 1,0 6-1,0-8 1647,0 14 0,0-17 0,0-1 1498,0 10-1498,0-2 0,0-1 0,0 0 160,0-11 0,0-7 1,0-19-1,0 4 1</inkml:trace>
  <inkml:trace contextRef="#ctx0" brushRef="#br0" timeOffset="-108421.73">3209 11707 8191,'28'4'0,"10"-2"5063,27-2-5063,-24 0 0,0 0 1409,-6 0 0,-1 0-1409,11 0 0,-3 0 1719,6 0-1719,-9 0 6784,-30 0-6784,-3 0 0,0 0 0,0 0 0,-37 0 0,-27 0 0,-8 0 0,11 0 0,-2 0 0,4 0 0,1 0 0,7 0 0,1 0 0,-4 0 0,8 0 0,19 0 0,6 3 0,10-3 0,-1 3 0,0-3 0,1 0 0,-1 0 0,0 0 0,37 4 0,-12 0 0,43 7 0,-28-6 0,3 2 0,-11-3 0,7-4 0,-12 4 0,3-4 0,-12 0 0,-5 0 0,1 0 0,1 0 0,-3 0 0,2 0 0,-2 0 0,0 0 0,5 0 0,5 0 0,1 0 0,3 0 0,-10 0 0,-1 0 0,-7 0 0</inkml:trace>
  <inkml:trace contextRef="#ctx0" brushRef="#br0" timeOffset="-98105.73">6995 4583 24575,'0'52'0,"0"0"0,0-1 0,0 6 0,0 4 0,0-1 0,0 9 0,0 0 0,0-8-2016,0 4 1,0-4 2015,0-12 0,0 1 0,0-8 0,0 11 1247,0-29-1247,0 9 658,0-20-658,0 15 0,0-12 0,0 1 2126,0 8-2126,-6-4 0,5 0 0,-5 4 0,3-14 0,2 4 0,-2-9 0,3 2 0,0-12 0,0-12 0,0-7 0,0-18 0,9 2 0,2-1 0,2-14 0,5 1 0,5-1 0,-3 17 0,0 4 0,11-22 0,6 8 0,-24 37 0,2 4 0,17 0 0,-13 6 0,18-3 0,-23 3 0,12 0 0,-11 0 0,7 0 0,-9 2 0,-1 16 0,-2 5 0,-4 12 0,-3-5 0,1 1 0,-4 7 0,1 4 0,5 13 0,-5 0 0,-1-2 0,6-8 0,-5-1 0,2-28 0,-3-6 0,0 1 0,0-4 0,0 7 0,0-4 0,0-4 0,0 0 0</inkml:trace>
  <inkml:trace contextRef="#ctx0" brushRef="#br0" timeOffset="-97188.73">7959 4692 8191,'-10'23'0,"-10"13"0,-1 4 2236,7-8 1,0 0-2237,-11 17 0,2-2 0,5-4 1444,8-5 0,0 1-1444,0-6 0,2 0 0,0 7 0,3 0 0,-3 18 1790,8-20-1790,0-2 0,0-1 0,0 6 3281,-1-4 0,2 2-3281,18 17 671,-5-12-671,21 6 0,-20-33 0,3-5 0,-12-7 0,5 1 0,-4-2 0,8 4 0,-6-7 0,9 7 0,-10-6 0,2 3 0</inkml:trace>
  <inkml:trace contextRef="#ctx0" brushRef="#br0" timeOffset="-96356.73">8308 5225 24575,'10'54'0,"-1"-18"0,2-2 0,6 9 0,7 14 0,-14-31 0,1-4 0,4 6 0,2-10 0,-2 6 0,1-1 0,-7-8 0,14 16 0,-8-14 0,12 13 0,-19-20 0,0-2 0,-8-5 0</inkml:trace>
  <inkml:trace contextRef="#ctx0" brushRef="#br0" timeOffset="-95335.73">8226 5698 24575,'29'-28'0,"0"0"0,16-12 0,-8 5 0,-2 2 0,-5 9 0,1-4 0,-24 22 0,8-7 0,-1-3 0,-1-4 0,7 2 0,-12 4 0,6 3 0,-8 7 0,3-4 0,0 4 0,1-2 0,-2 1 0,7-4 0,-7 1 0,4-1 0,-9 6 0</inkml:trace>
  <inkml:trace contextRef="#ctx0" brushRef="#br0" timeOffset="-94621.73">8400 6022 8191,'8'0'0,"44"0"5063,-18 0-5063,30 0 2818,-46 0-2818,13 0 1719,-11 0-1719,20 0 6784,-22 0-6784,8 3 0,-18 3 0,0-2 0,-8 2 0</inkml:trace>
  <inkml:trace contextRef="#ctx0" brushRef="#br0" timeOffset="-93619.73">8680 4898 24575,'41'11'0,"6"11"0,-13 1 0,-2 2 0,8 8 0,-7 11 0,-26-30 0,-3 17 0,6 27 0,-9 2 0,3-5 0,-1 1 0,-3 11 0,0-27 0,0-3 0,0 0 0,0-7 0,0 5 0,0-10 0,-3 10 0,-7-8 0,2-5 0,-5 22 0,6-13 0,3 8 0,-2 1 0,5-20 0,-8 3 0,8-17 0,-5-3 0</inkml:trace>
  <inkml:trace contextRef="#ctx0" brushRef="#br0" timeOffset="-92886.73">9323 5504 8191,'2'-6'0,"5"1"5063,7 5-5063,4 0 2818,13 0-2818,9 0 1719,-8 0-1719,3 0 6784,-21 0-6784,2 0 0,-3 0 0,13 0 0,-9 0 0,5 0 0,-9 0 0,-1 0 0,-2 0 0,2 0 0,-9 0 0,0 0 0</inkml:trace>
  <inkml:trace contextRef="#ctx0" brushRef="#br0" timeOffset="-92109.73">9361 5295 24575,'50'0'0,"-17"0"0,1 0 0,27 0 0,-19 0 0,-2 0 0,11 0 0,-10 0 0,-27 0 0,-7 0 0,-1 0 0,-3 0 0</inkml:trace>
  <inkml:trace contextRef="#ctx0" brushRef="#br0" timeOffset="-89489.73">10764 5044 24575,'0'-47'0,"0"10"0,0 9 0,0 12 0,0 6 0,-14 4 0,-14 3 0,-7 3 0,-12 0 0,4 0 0,-13 0 0,-6 0 0,20 0 0,-1 0 0,-8 0 0,-5 0 0,8 0 0,-13 0 0,0 3 0,19 1 0,22 3 0,-19 0 0,22-3 0,-10 2 0,7-3 0,-8 1 0,11 2 0,-8 0 0,10 1 0,-2 0 0,11-2 0,0-2 0,2 3 0,2 0 0,8 5 0,26 21 0,4 5-3392,10 5 0,2 2 3392,-18-15 0,-1-1 0,13 10 0,-2-2 0,-2 1 0,-10-15 0,-2-1 0,-2 2 0,15 6 0,-29-19 0,14 2 0,-14-7 6784,14 6-6784,-9-10 0,-4 4 0,10-4 0,-11 4 0,3-4 0,4 2 0,-9-1 0,4 2 0,-24 5 0,-21 8 0,-15 6 0,2-2 0,2-1 0,-2 1-2262,-6 3 1,-4 2 0,5-2 2261,8-2 0,2-2-465,-10 5 1,1-1 464,17-7 0,1 0 0,-12 4 0,4-2 0,14-3 0,13-5 0,4 0 6324,9-6-6324,3 1 1389,12 1-1389,19 3 0,6-1 0,12 3 0,-9-6 0,1 0 0,14 4 0,-6-5 0,-1-1 0,-4 0 0,8-4 0,-22 0 0,22 4 0,-18-3 0,10 2 0,-24 0 0,10 1 0,-8 2 0,6 0 0,-5-2 0,-12 1 0,0-4 0,0 1 0,-6-2 0,3 0 0,-5 0 0,9 0 0,-7 0 0,13 0 0,-11 0 0,10 0 0,-9 0 0,6-11 0,-10-8 0,3-10 0,-6-10 0,2-11 0,-5 14 0,5 0 0,-5 24 0,1 9 0,-2 0 0</inkml:trace>
  <inkml:trace contextRef="#ctx0" brushRef="#br0" timeOffset="-85889.73">11127 5271 24575,'0'33'0,"0"-7"0,0 5 0,0-9 0,0 8 0,0-13 0,0 9 0,0-1 0,4 32 0,4 1 0,0 7 0,10-4 0,-9-34 0,4 10 0,-7-27 0,-2 0 0,-1-4 0,-1-3 0,1 0 0,6-6 0,3-10 0,2 2 0,2-9 0,-3 6 0,9-11 0,-3 9 0,0-6 0,-4 13 0,-9 3 0,3 3 0,-3 0 0,-1 3 0,1-3 0,0 3 0,2-6 0,-1 3 0,1-3 0,1-6 0,-5 2 0,4-4 0,-5 4 0,3 4 0,-1 4 0,1 2 0,0 3 0,2 3 0,-1 0 0,1 3 0,1 0 0,-2-3 0,4 5 0,-8-5 0,5 0 0,-7-1 0,4-1 0,-4 1 0,4-1 0,-5 1 0,3-2 0,0 0 0,-3 3 0,5-6 0,-4 5 0,4-2 0,-4 3 0,4 0 0,-4 0 0,7 5 0,-4-3 0,2 3 0,-1-5 0,-2 3 0,1-3 0,1 0 0,-5 2 0,3-5 0,-3 6 0,0-1 0,0-2 0,0 2 0,0-2 0,2-3 0,-1 2 0,4-2 0,-4 3 0,2 0 0,-3 0 0,2 5 0,2-4 0,-1 4 0,2-5 0,-4 0 0,4-3 0,-2 0 0,3-3 0,2 0 0,-1 0 0,5-6 0,24-25 0,-11 7 0,15-13 0,-22 19 0,2-5 0,-9 8 0,7-7 0,-8 9 0,0 3 0,-1 1 0,3-9 0,-4 8 0,4-11 0,-6 11 0,6-18 0,-4 14 0,4-13 0,-5 11 0,-1 5 0,1-10 0,-1 8 0,6-19 0,-7 15 0,7-10 0,-11 20 0,4-8 0,-4 8 0,4-5 0,-4 3 0,7-9 0,-3-5 0,8-25 0,-9 27 0,3-10 0</inkml:trace>
  <inkml:trace contextRef="#ctx0" brushRef="#br0" timeOffset="-83660.73">12138 5842 24575,'0'51'0,"-1"-5"0,-1 1 0,1 13 0,-1-19 0,1-2 0,4-5 0,-2-15 0,2 5 0,-6-15 0,0-1 0,-24 4 0,6-4 0,-12 5 0,9-10 0,12 0 0,-6-3 0,12 0 0,-3 0 0,6 0 0,0 0 0</inkml:trace>
  <inkml:trace contextRef="#ctx0" brushRef="#br0" timeOffset="-82840.73">12161 5702 24575,'3'0'0,"0"0"0</inkml:trace>
  <inkml:trace contextRef="#ctx0" brushRef="#br0" timeOffset="-81809.73">12575 5207 8191,'7'20'0,"5"-3"5063,9 13-5063,14 10 1409,-5-4 0,1 0-1409,-7-9 0,1-1 859,7 18 1,-1-5-860,-7-18 0,-8 6 6784,-4-9-6784,-1 8 0,3 3 0,4 2 0,2-3 0,-3 0 0,1 1 0,19 23 0,-17-22 0,-1-1 0,14 7 0,-22-26 0,0-2 0</inkml:trace>
  <inkml:trace contextRef="#ctx0" brushRef="#br0" timeOffset="-81075.73">12637 5918 24575,'29'-33'0,"1"-1"0,-7 3 0,2-4 0,10-7 0,6-4 0,-5 2 0,-8 2 0,-1 1 0,3 6 0,2-2 0,-6 7 0,-4-6 0,-16 28 0,-3 3 0</inkml:trace>
  <inkml:trace contextRef="#ctx0" brushRef="#br0" timeOffset="-80259.73">13398 5956 24575,'0'38'0,"0"0"0,1 0 0,1 3 0,8 22 0,1-1 0,-7-25 0,0-1 0,6 12 0,0-5 0,-7-17 0,-2-6 0,2-6 0,-3-2 0,-3-9 0,-45-1 0,9-2 0,-1 0 0,2 0 0,5 0 0,5-2 0,25 1 0,0-1 0</inkml:trace>
  <inkml:trace contextRef="#ctx0" brushRef="#br0" timeOffset="-79237.73">13328 5834 8191,'-3'-3'0,"-3"0"5063,-12 3-5063,6 0 2818,-3-5-2818,15-24 1719,13 1-1719,10-12 1696,-3 22 0,-3 9 0,-14 9 0</inkml:trace>
  <inkml:trace contextRef="#ctx0" brushRef="#br0" timeOffset="-78076.73">9891 6279 24575,'0'49'0,"0"-9"0,0 1 0,0 17 0,0 9 0,0-36 0,0-19 0,0 6 0,0-12 0,-6 0 0,2 0 0,-11 0 0,2-1 0,-3-1 0,-3-2 0,5-2 0,2 0 0,0 0 0,6 0 0,0-2 0,3 1 0,3-2 0</inkml:trace>
  <inkml:trace contextRef="#ctx0" brushRef="#br0" timeOffset="-77257.73">9851 6133 24575,'0'0'0</inkml:trace>
  <inkml:trace contextRef="#ctx0" brushRef="#br0" timeOffset="-76639.73">10120 6505 24575,'47'0'0,"-3"0"0,-18 0 0,-6 0 0,-17 0 0,0 0 0</inkml:trace>
  <inkml:trace contextRef="#ctx0" brushRef="#br0" timeOffset="-75690.73">10127 6412 8191,'2'-3'0,"6"1"5063,19 2-5063,11 0 2818,-6 0-2818,-4 0 429,-19 0 1,-5 0 0,-2 0 0</inkml:trace>
  <inkml:trace contextRef="#ctx0" brushRef="#br0" timeOffset="-74376.73">10487 6439 24575,'10'-19'0,"-2"4"0,-2 9 0,0 3 0,0 3 0,2-3 0,7-6 0,-2 2 0,2-5 0,-7 6 0,-2 0 0,6 0 0,-5 3 0,5-3 0,-7 6 0,4-6 0,-3 3 0,3 0 0,-1-3 0,-1 3 0,2 0 0,-4 0 0,1 3 0,0 18 0,-2 15 0,2 20 0,-5-3 0,6 15 0,-6-33 0,2 21 0,-3-37 0,0 7 0,0-8 0,0 8 0,0 2 0,10 26 0,-4-23 0,4 7 0,-6-25 0</inkml:trace>
  <inkml:trace contextRef="#ctx0" brushRef="#br0" timeOffset="-72776.73">10171 4515 24575,'0'46'0,"0"-5"0,0 0 0,0 0 0,0-3 0,0 0 0,0-1 0,0-10 0,0-6 0,0-23 0,0-12 0,4-51 0,0 21 0,-1 6 0,2 2 0,6 8 0,3-14 0,-2 20 0,4-7 0,-4 19 0,-2 7 0,9 0 0,-8 3 0,7 0 0,-8 0 0,11 0 0,-12 0 0,12 0 0,-14 3 0,17 12 0,-7 7 0,4 5 0,0 3 0,0 15 0,7 5 0,-12-8 0,-8-25 0,2 12 0,-7-19 0,0 11 0,-2-9 0,2 8 0,-3-13 0,0-2 0</inkml:trace>
  <inkml:trace contextRef="#ctx0" brushRef="#br0" timeOffset="-71773.73">11622 6562 24575,'0'48'0,"0"-8"0,0 7 0,0 0 0,0 15 0,0 1 0,0-10 0,0 1 0,0 1 0,0 2 0,0 0 0,0-6 0,0-10 0,0-2-316,1 26 0,2-4 316,1-7 78,4-15 0,0 0-78,-2 13 0,5 13 0,-11-45 0,0-6 0,0-10 0,0 1 0</inkml:trace>
  <inkml:trace contextRef="#ctx0" brushRef="#br0" timeOffset="-69624.73">11579 6489 8191,'-3'12'0,"0"-3"5063,3 14-5063,0-5 2818,-6 20-2818,5-16 1719,-8 10-1719,8-14 6784,-2-7-6784,3 6 0,3-21 0,3-1 0,4-16 0,-1 7 0,-3 0 0,0 5 0,-6 2 0,3-1 0,0-1 0,0 3 0,3-6 0,-3 6 0,0-3 0,0 3 0,-3 1 0,5 1 0,-1 10 0,1-2 0,1 8 0,0-6 0,24 33 0,-3-3 0,2 7 0,0 1 0,5 4 0,-1 5 0,-18-31 0,-11-12 0,-27-39 0,-2-2 0,-14-19 0,1 4 0,21 32 0,-7-9 0,15 17 0,0 0 0,0 2 0,-3-1 0,-1 4 0,-2-4 0,-11 4 0,4-2 0,0 3 0,7 0 0,9 0 0,-3 0 0,3 0 0,-6 6 0,2 0 0,-11 21 0,7-4 0,-2 3 0,1-3 0,10-11 0,-6 3 0,7-6 0,-4 3 0,1-5 0,-2 7 0,3-5 0,3 1 0,0-5 0,3-2 0</inkml:trace>
  <inkml:trace contextRef="#ctx0" brushRef="#br0" timeOffset="-68100.73">11796 8142 24575,'0'57'0,"0"7"0,-4-24 0,5-2 0,1 1 0,-6 8 0,8 11 0,-4-43 0,0-8 0,7-29 0,7-11 0,2-10 0,2-2 0,11-13 0,-12 16 0,0 2 0,3 2 0,-2-5 0,-6 24 0,10 37 0,-2 20 0,0 22 0,-2-26 0,-1-3 0,-3-2 0,11 12 0,-15-28 0,2 6 0,-5-8 0,5 4 0,-6-7 0,0-1 0,-1-2 0,1-2 0,25-56 0,-3 7 0,-9 9 0,2-1 0,-2 6 0,-3 5 0,-2 1 0,5 0 0,-10 16 0,-2 7 0,-1 0 0,-4 3 0</inkml:trace>
  <inkml:trace contextRef="#ctx0" brushRef="#br0" timeOffset="-66918.73">12536 8185 24575,'35'0'0,"-1"0"0,-19 0 0,28-6 0,-17-8 0,12-7 0,-23 3 0,-11 1 0,-4 13 0,-10-1 0,-21 5 0,5 0 0,-21 0 0,8 0 0,5 0 0,2 0 0,14 6 0,7-2 0,-1 8 0,6-5 0,-4 27 0,5-14 0,-4 15 0,8 8 0,-1-23 0,2 22 0,0-2 0,0-17 0,0 16 0,2-26 0,11 13 0,-4-10 0,12 9 0,-5-7 0,0-10 0,14 3 0,-15-11 0,10 0 0,-8 0 0,13-23 0,-9 12 0,9-19 0,-17 20 0,6-8 0,-10 12 0,2-5 0</inkml:trace>
  <inkml:trace contextRef="#ctx0" brushRef="#br0" timeOffset="-66173.73">13005 8213 24575,'0'2'0,"0"27"0,0-6 0,0 18 0,0-22 0,0 2 0,0-10 0,0 24 0,0-17 0,0 19 0,0-23 0,0-3 0,0-8 0</inkml:trace>
  <inkml:trace contextRef="#ctx0" brushRef="#br0" timeOffset="-65706.73">12974 8020 8191,'0'-4'0,"0"2"0</inkml:trace>
  <inkml:trace contextRef="#ctx0" brushRef="#br0" timeOffset="-62320.73">13294 8310 24575,'0'33'0,"0"-7"0,23-13 0,-8-8 0,20-5 0,-13 0 0,18-25 0,-17 9 0,10-17 0,-20-3 0,-8 19 0,-9-14 0,-9 21 0,-9 0 0,0 6 0,-37-2 0,21 5 0,3-1 0,1 1 0,9 1 0,6 8 0,14-4 0,5 7 0,10 4 0,-2-6 0,19 10 0,14-15 0,-6 3 0,10-7 0,-28 0 0,0 12 0,-10 5 0,8 28 0,-5-6 0,1 8 0,-1-1 0,2 5 0,-1 3 0,0 10 0,0 6 0,-2-10 0,-3-18 0,-3-4 0,0 8 0,-2-6 0,-1-14 0,-14 1 0,4-11 0,-16 3 0,8-15 0,-26-1 0,23-9 0,-17-2 0,30-9 0,-2-34 0,6 6 0,1 11 0,3-5 0,12-11 0,7-6 0,-1 6 0,-4 8 0,2 1 0,2-6 0,3-5 0,1 6 0,3 3 0,-1 8 0,-3-6 0,1 5 0,1-3 0,3-20 0,-5 10 0,-4-15 0,-14 37 0,-3 3 0,0 14 0,0 2 0,0 1 0,-2 1 0,-1 3 0,0 6 0,0 0 0,3 3 0,0 11 0,0 33 0,0-10 0,1-2 0,1-1 0,1-10 0,1 5 0,-1-15 0,-3-5 0,2 3 0,-1-2 0,5 15 0,-6-5 0,3 21 0,-3-22 0,0-1 0,0-7 0,0-7 0,0 4 0,3-8 0,6-20 0,-1 2 0,5-21 0,-2 13 0,9-18 0,-5 20 0,9-5 0,-14 21 0,1 5 0,4 2 0,-7 2 0,6 2 0,-8 0 0,0 8 0,-3-2 0,3 6 0,-2 6 0,2-8 0,0 5 0,1-12 0,1 3 0,-1-5 0,2 4 0,0-4 0,10-1 0,-4-2 0,13-1 0,-2-32 0,-1-12 0,7-14 0,-4 1 0,-3-9-2262,-11 0 1,-6-7 0,0 7 2261,2 10 0,-1 1 0,-2-11 0,0-5 0,-2 12 0,0-2 0,-5 21 0,0 4 0,0-1 0,0-7 0,0 31 0,6 38 6784,0 10-6784,5 2 0,0 5 0,-2 0 0,1 4 0,6 11 0,3 7 0,-2-4-302,-7-18 0,-1-3 1,1 3 301,2 5 0,2 5 0,-1-1 0,-1-7 0,2 9 0,-2-7 0,-2-9 0,-1-3 0,5 11 0,-11-50 0,-6-4 0,-1-10 0,-15-15 905,7 10-905,-5-11 0,3 17 0,12 5 0,-8 4 0,6 3 0,1 0 0,5 3 0,10-6 0,33-2 0,-26 3 0,18-3 0</inkml:trace>
  <inkml:trace contextRef="#ctx0" brushRef="#br0" timeOffset="-59838.73">13832 4686 24575,'-38'0'0,"1"0"0,-3 0 0,-2 0 0,-4 1 0,-5 1 0,3 0 0,-2-2 0,-1 1 0,-8 1 0,-7 0 0,12-1 0,-8-1 0,-4 0 0,49 0 0,1 0 0,5 0 0,-1 0 0,6 0 0,-2 0 0,1 0 0,-2 11 0,6 3 0,1 26 0,2 5 0,0 10 0,0-6 0,0-2 0,0-3 0,0 16 0,0-30 0,0 18 0,0-34 0,0-2 0,0-9 0,0-3 0,-12-12 0,-3-1 0,-2-1 0,-10-4 0,18 13 0,-9-6 0,12 10 0,-3-7 0,12 29 0,-4-12 0,15 35 0,3-8 0,-5-8 0,4 3 0,-8-21 0,-1 0 0,1-5 0,-2-5 0,2 0 0,1-3 0,9-6 0,-8 2 0,4-5 0,4-2 0,-6 2 0,13-3 0,-10-2 0,27-16 0,-22 6 0,13-3 0,-27 20 0</inkml:trace>
  <inkml:trace contextRef="#ctx0" brushRef="#br0" timeOffset="-58790.73">14002 4648 24575,'0'37'0,"0"-2"0,0-1 0,0 5 0,0 6 0,0-1 0,0 19 0,0 1 0,0-36 0,0-20 0,0 6 0,-6-8 0,-1-3 0,-19 0 0,-20-3 0,6-6 0,-1 2 0,28-3 0,11 4 0</inkml:trace>
  <inkml:trace contextRef="#ctx0" brushRef="#br0" timeOffset="-57991.73">13998 4509 24575,'0'0'0</inkml:trace>
  <inkml:trace contextRef="#ctx0" brushRef="#br0" timeOffset="-56725.73">14434 4284 8191,'0'15'0,"0"1"2396,0 22 0,0 5-2396,0 5 0,0-6 0,0-1 0,0-3 1426,0 0 0,0 3-1426,0 11 876,0-8 0,0-1-876,0-4 0,0-9 1670,0-16 1,0-10 0,0 1 0</inkml:trace>
  <inkml:trace contextRef="#ctx0" brushRef="#br0" timeOffset="-55936.73">14307 4748 24575,'58'0'0,"-6"0"0,-30 0 0,-2 0 0,-13 0 0,1 0 0,-2 0 0,-3 0 0,0 0 0</inkml:trace>
  <inkml:trace contextRef="#ctx0" brushRef="#br0" timeOffset="-54774.73">14666 4387 24575,'0'15'0,"0"50"0,0-13 0,0-3 0,0 0 0,0 8 0,0-8 0,0 2 0,0-28 0,0 14 0,0-27 0,0 5 0,0-8 0,0 5 0,2-14 0,5-2 0,3-12 0,8-3 0,20-29 0,-11 19 0,16-15 0,-29 34 0,2 5 0,-10 5 0,3 0 0,-3 2 0,0 2 0,0 2 0,-3 0 0,8 18 0,-6-8 0,7 20 0,-8-18 0,-2 0 0,-2-7 0,0-4 0,0 4 0,0-8 0,0 3 0</inkml:trace>
  <inkml:trace contextRef="#ctx0" brushRef="#br0" timeOffset="-53508.73">14492 5385 8191,'-12'-3'0,"-8"0"4552,-28 3-4552,16 0 2879,-2 0-2879,26 18 1781,3 42-1781,13 5 3296,-1-2 1,2-1-3297,4-2 0,-1-10 0,-2-5 0,-6-19 579,6 27-579,-5-20 0,1 1 0,7 24 0,-1-10 0,1-2 0,2-9 0,-1-5 0,-9-26 0</inkml:trace>
  <inkml:trace contextRef="#ctx0" brushRef="#br0" timeOffset="-52840.73">14262 5842 24575,'40'0'0,"1"0"0,2 0 0,-4 0 0,-8 0 0,1 0 0,-18 0 0,-9 0 0,4 0 0</inkml:trace>
  <inkml:trace contextRef="#ctx0" brushRef="#br0" timeOffset="-48939.73">14615 5842 24575,'23'0'0,"-3"0"0,1 0 0,11-6 0,-16 2 0,11-3 0,-26-7 0,1 8 0,-2-14 0,0 13 0,0-5 0,-11 9 0,2 1 0,-13 2 0,-13 0 0,7 0 0,-20 11 0,29-6 0,-1 10 0,14-1 0,2-6 0,2 6 0,2 3 0,0-5 0,3 9 0,29 9 0,-11-16 0,28 13 0,-14-18 0,-1-3 0,8 0 0,-4 0 0,-2-2 0,-4-4 0,15-10 0,-16 1 0,12-14 0,-15-11 0,-7 11 0,-2-6 0,-10 23 0,2 3 0,0 3 0,23 0 0,1-3 0,2-4 0,-3-2 0,1-3 0,15-13 0,-5-6 0,-9-21 0,-9 0 0,-53 8 0,6 29 0,-29-5 0,2 17 0,11 3 0,1 5 0,25-1 0,5 12 0,5-8 0,0 6 0,3-4 0,29 9 0,-11-6 0,27 4 0,-16-28 0,0-8 0,9-22 0,-7 5 0,-4-7 0,-16-17 0,-7-2 0,-1 21 0,-2 0-831,0-16 0,-3 4 831,-9 3 0,-7 9 0,-4 1 0,-2 2 0,0 5 0,1 6 0,9 20 0,0 2 0,8 16-6234,0 5 6234,3 18-49,20 22 0,6 6 49,-15-27 0,2-1 0,5 8 0,3 3 0,0-3 0,2 1 0,-3-6 0,4 6 0,8 14 6185,-25-50-6185,-5-5 1809,25-20-1809,-11 8 0,24-12 0,-23 11 0,13-12 0,-11-3 0,8 1 0,-11-10 0,-8 22 0,-2-12 0,-6 19 0,0-12 0,0 10 0,0-7 0,0 10 0,0-4 0,0 2 0,0-1 0,0 2 0,0 5 0,6 20 0,6-1 0,3 12 0,4-8 0,6 1 0,-12-7 0,14 5 0,-8-17 0,1 2 0,5-31 0,-15 9 0,-1-21 0,-9 10 0,0-33 0,-3 25 0,0-1 0,-2 3 0,-2 7 0,2 3 0,6 15 0,4 8 0,16 11 0,-5-6 0,20 4 0,-18-6 0,11-3 0,-18 0 0,3 0 0,-8-2 0,7-21 0,-6 9 0,6-21 0,-6 12 0,-4 5 0,0-2 0,-3 14 0,0-3 0,0 3 0,2 3 0,18 36 0,-5-11 0,13 31 0,-16-22 0,11 15 0,-12-22 0,4 7 0,-9-25 0,-6-5 0,3-9 0,-19-36 0,5 0 0,-2 2 0,1-1 0,4-6 0,1 0 0,7 17 0,0 17 0,0-7 0,0 4 0,3-8 0,0 6 0,1 1 0,-1 13 0</inkml:trace>
  <inkml:trace contextRef="#ctx0" brushRef="#br0" timeOffset="-47659.73">16409 4610 24575,'3'-19'0,"19"-30"0,-14 19 0,14-21 0,-17 32 0,-2-16 0,-3 20 0,0-16 0,0 13 0,-3 3 0,-15-10 0,5 18 0,-8-2 0,4 9 0,-10 0 0,2 0 0,-8 0 0,7 8 0,11 0 0,-2 15 0,14-8 0,0 6 0,3-7 0,0 11 0,0-9 0,0 6 0,0-10 0,3 3 0,6 5 0,33 28 0,-18-22 0,20 15 0,-31-28 0,6 6 0,-7-7 0,3 0 0,-9-10 0,2 1 0,-1-2 0,1 1 0,6-2 0,-3 3 0,4-2 0,2 7 0,-9-4 0,25 4 0,-25-4 0,13-2 0</inkml:trace>
  <inkml:trace contextRef="#ctx0" brushRef="#br0" timeOffset="-34570.73">5675 6091 24575,'0'-49'0,"0"10"0,5-13 0,4 11 0,0-6 0,8 1 0,-5 18 0,11-19 0,3 14 0,12-8 0,11 18 0,-7 7 0,5 6 0,-14 9 0,-9-3 0,-1 4 0,-13 0 0,0 0 0,-4 0 0,0 0 0,0 0 0,0 0 0,0 0 0,0 0 0,2 0 0,5 0 0,6 0 0,-1-6 0,1 2 0,-6-9 0,1 3 0,-4-1 0,2-1 0,-5 1 0,3-2 0,-3 0 0,-1 2 0,1-1 0,-4 5 0,0-3 0,0-3 0,-2 8 0,3-5 0</inkml:trace>
  <inkml:trace contextRef="#ctx0" brushRef="#br0" timeOffset="-33289.73">5557 5707 8191,'-4'-3'0,"2"-12"5063,2-14-5063,0-36 2818,0 7-2818,1 16 0,1 1 0,6-11 0,0 8 0,2 13 0,0 20 1719,-5-3-1719,9 8 6784,-9 0-6784,10 2 0,-5 1 0,13-3 0,6 4 0,6-5 0,-2 7 0,3 0 0,-12 0 0,7 0 0,-9 0 0,-4 0 0,-1 0 0,3 6 0,-3 1 0,9 4 0,-6-5 0,6-3 0,1-3 0,-1 0 0,-2 0 0,-3 0 0,-7 0 0,3 0 0,-4-6 0,1-1 0,-1-7 0,-3 1 0,9-6 0,-11 7 0,8-6 0,-8 11 0,-3 0 0,0 4 0</inkml:trace>
  <inkml:trace contextRef="#ctx0" brushRef="#br0" timeOffset="-23793.73">7019 6026 8191,'-7'-1'0,"8"18"5063,7 4-5063,12 17 2818,18 15-2818,1-12 859,-17-14 1,1-2-860,12 0 0,-5-5 0,-8-13 6784,1-1-6784,-2-6 0,-2 0 0,12 0 0,-4 0 0,0 0 0,18-10 0,-4-3 0,-10 1 0,0 0 0,20-10 0,-2-1 0,-5 5 0,-8 3 0,-7 5 0,-6 6 0,-10 1 0,1 3 0,-4 0 0,2 0 0,-5 0 0,6 0 0,-7 0 0,4 0 0,-4 0 0,0 3 0,0 0 0,-3 6 0,0 0 0,-3 1 0,0-2 0,0-2 0,0 3 0,-3-5 0,2-1 0,4-9 0,1-1 0,8-4 0,-6 4 0,3-2 0,-3 3 0,0 2 0,0-1 0,3 4 0,0-1 0,0 2 0,0 0 0,-3 0 0,3 0 0,-3 2 0,3 4 0,-6 1 0,-1 1 0,-2-2 0,0 0 0,0 0 0,0 0 0,0 0 0,0 0 0,0 0 0,0 0 0,0 0 0,0 0 0,0 0 0,0 0 0,0 0 0,0 0 0,0 0 0,0 0 0,0 0 0,0 3 0,0 1 0,0 19 0,0-8 0,0 13 0,0-6 0,0-3 0,0 2 0,0-4 0,0-10 0,0-1 0,0-6 0,0 0 0,3-3 0,0-1 0,3-7 0,2-2 0,-4-2 0,4 0 0,1-2 0,-2 0 0,5-1 0,-6 3 0,6-3 0,-2 1 0,6-2 0,7-3 0,-7 8 0,7-5 0,-13 9 0,3-2 0,-6 6 0,2-6 0,-3 5 0,0-1 0,0 2 0,0 0 0,0 0 0,3 0 0,0 0 0,0 0 0,0 0 0,-1 0 0,-4 2 0,4 2 0,-4-1 0,2 2 0,5 4 0,-4-2 0,8 5 0,1-3 0,5 2 0,13 2 0,-8-5 0,10-2 0,-3-6 0,10 0 0,-3 0 0,12 0 0,-13 0 0,14 0 0,-8-3 0,3-6 0,-10-4 0,-1 0 0,-10 2 0,6-3 0,-8-4 0,6-6 0,-13-1 0,0 5 0,-3-11 0,-4 14 0,3-13 0,-4 11 0,-2 1 0,2-3 0,-3 7 0,0-7 0,0 10 0,0-6 0,1 7 0,-3-2 0,0 5 0,-5 1 0</inkml:trace>
  <inkml:trace contextRef="#ctx0" brushRef="#br0" timeOffset="-22869.73">7555 7039 24575,'19'16'0,"14"11"0,-1 1 0,8 11 0,-21-23 0,0 4 0,-9-13 0,3 9 0,-6-11 0,3 9 0,-1-9 0,-3-4 0,2 1 0,-5-2 0,0 0 0</inkml:trace>
  <inkml:trace contextRef="#ctx0" brushRef="#br0" timeOffset="-21990.73">7901 6950 8191,'0'-6'0,"0"23"5063,-7 6-5063,2 12 2818,-9-3-2818,5-6 1719,-5 2-1719,6-5 6784,-4 3-6784,5-8 0,-3 4 0,5 0 0,-9 23 0,1 6 0,0 5 0,-3-6 0,8-22 0,1-2 0,-1-4 0,4-4 0,1-1 0,0-7 0,3 2 0,-3-3 0,3 1 0,-3-4 0,3-1 0,-3-4 0,3 1 0</inkml:trace>
  <inkml:trace contextRef="#ctx0" brushRef="#br0" timeOffset="-19626.73">7569 6783 24575,'0'-12'0,"10"-10"0,-5 6 0,8-7 0,-3 7 0,0 2 0,0-1 0,-2 2 0,-5 14 0,5 4 0,0 11 0,5 6 0,0-7 0,-2 4 0,4 1 0,-1 1 0,7 6 0,-1 0 0,-3-6 0,-4-5 0,0-4 0,-7-5 0,4 2 0,-4-3 0,0 0 0,0 0 0,-3 1 0,2-4 0,-4 2 0,-6-12 0,0 1 0,-6-6 0,1 0 0,4 3 0,-6-4 0,2-2 0,1 2 0,-1-3 0,4 6 0,-1-3 0,4 6 0,-3-5 0,2 5 0,-2-6 0,0 6 0,-1-5 0,1 2 0,-3-3 0,4 4 0,-3 0 0,5 3 0,-3 2 0,0 2 0,0 2 0,0 0 0,0 0 0,1 0 0,-1 0 0,0 0 0,0 0 0,-3 0 0,2 0 0,-2 0 0,1 2 0,-5 5 0,-1 5 0,-2 2 0,6-1 0,-2-4 0,5 1 0,-6-3 0,6 2 0,-6 1 0,3 0 0,-6 3 0,3-1 0,-3-2 0,4-2 0,-1-1 0,4-4 0,3 2 0,0-4 0,6 1 0,-3-2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8:23:47.693"/>
    </inkml:context>
    <inkml:brush xml:id="br0">
      <inkml:brushProperty name="width" value="0.05292" units="cm"/>
      <inkml:brushProperty name="height" value="0.05292" units="cm"/>
      <inkml:brushProperty name="color" value="#FF0000"/>
    </inkml:brush>
  </inkml:definitions>
  <inkml:trace contextRef="#ctx0" brushRef="#br0">2281 17168 8191,'0'2'0,"3"19"5063,1 5-5063,8 14 0,-1-21 2818,-3 7-2818,4-12 1719,-5 10-1719,6-13 6784,-3 8-6784,-4-10 0,-3 0 0,-3 0 0,2-6 0,-1 2 0,1-2 0,-2 0 0,0-1 0</inkml:trace>
  <inkml:trace contextRef="#ctx0" brushRef="#br0" timeOffset="2202">7812 17224 24575,'0'5'0,"0"1"0,0 0 0,0 0 0,0 8 0,0-6 0,0 14 0,3-7 0,1 3 0,3 3 0,0-7 0,0 3 0,-1-4 0,1 1 0,2-2 0,-2 1 0,-1-4 0,-3 0 0,-3-4 0,0 1 0,0-1 0,0 1 0,0 0 0,0-1 0,0-1 0,0-2 0</inkml:trace>
  <inkml:trace contextRef="#ctx0" brushRef="#br0" timeOffset="10569">1769 15937 24575,'40'0'0,"22"-5"0,-11-2 0,10-2 0,2 1-2458,-13 2 0,2 2 1,1-1-1,1 0 2085,7-3 1,1-1-1,2 1 1,2 1 372,-3 3 0,3 1 0,1 2 0,-3-1 0,-7 1 289,-2-2 0,-6 1 1,4 0-290,10 2 0,5 0 0,-1 0 0,-10 0 0,-9 0 0,-3 0 0,1 0 0,3 0 0,-1 0 0,-2 0 0,0 0 0,0 0 0,2 4 0,-1 0 0,3 0 0,7 0 0,3-1 0,-5 2 0,5 4 0,-2 0 980,-1-3 0,-1-2-980,-11-1 0,0-1 0,7-2 0,2 0 0,-1 0 0,1 0 0,0 0 0,-3 0 0,-14 0 0,-3 0 0,28 0 0,-7 0 0,-5-4 0,-16 1 0,0 0 0,28-6 0,-21 6 0,0 0 4908,20-1-4908,-8 1 0,3 0 0,-16 2 0,-1 1 0,14-3 0,3 0 0,-9 3 0,2 0 0,-4 0 0,-1 0 0,-1 0 0,14 0 0,-1 0 1204,-9 0 1,-3 0-1205,-3 0 0,-1 0 0,4 0 0,-1 0 0,24 0 0,-30 4 0,-10-3 0,1 2 0,-12 0 0,-1-3 0,-9 3 1176,0-3-1176,0 0 0,0 0 0,5 0 0,2-6 0,9-1 0,1-3 0,-5 0 0,0 7 0,-11 0 0,2 0 0,-3 3 0,0-3 0,-18 0 0,-3-1 0,-35 1 0,15-4 0,-19 6 0,10-7 0,-14 7 0,10-6 0,6 6 0,14-6 0,17 6 0,6-2 0,18 3 0,12 0 0,16 4 0,2 3 0,3 4 0,-16 0 0,-11-1 0,-10-4 0,-5 0 0,1-1 0,-5 1 0,0 0 0,0 0 0,0 0 0,0 3 0,-3 1 0,-4 3 0,-3 7 0,-7 0 0,3 1 0,1-2 0,0-6 0,6 1 0,-6-1 0,3 0 0,0-3 0,1-2 0,3-2 0,0 0 0,3 3 0,0-5 0,3 1 0</inkml:trace>
  <inkml:trace contextRef="#ctx0" brushRef="#br0" timeOffset="12230">1715 16070 24575,'12'9'0,"4"2"0,9 9 0,7 5 0,-5-8 0,-7 1 0,-12-17 0,-4 2 0,-1-8 0,-17-17 0,-1-7 0,-15-7 0,4-5 0,-11-8 0,13 12 0,-13-17 0,16 20 0,-5-6 0,-1-2 0,9 15 0,1 4 0,8 10 0,2 6 0,1-2 0,25 6 0,24-8 0,-9 10 0,2 1 0,26-12 0,-1 8 0,-32-4 0,6 0 0,-16 1 0,13-1 0,-11 1 0,10-2 0,-5-2 0,1-2 0,4-1 0,0 3 0,-2 1 0,-1 6 0,-6 1-6784,4 3 6784,2 0 0,-10 0 0,-4 0 0</inkml:trace>
  <inkml:trace contextRef="#ctx0" brushRef="#br0" timeOffset="14768">7282 15362 8191,'5'-7'0,"22"16"3867,13 13-3867,7 4 2947,-4 1-2947,2 0 0,-13-5 0,11 5 0,-20-11 1860,-6-3-1860,-7-8 6325,0 3-6325,-4-7 0,-3 2 0,0-3 0</inkml:trace>
  <inkml:trace contextRef="#ctx0" brushRef="#br0" timeOffset="15552">7256 15705 24575,'32'-26'0,"-9"5"0,2-4 0,0-2 0,3-4-9831,15-5 8341,-17 12-665,6-1 2155,-12 2 2155,4 1-2155,-6 4 0,1 2 0,-6 4 4537,-1 2-4537,0 1 6784,-4 3-6784,4-3 0,-9 5 0,3-5 0,0 6 0,0-3 0,1-1 0,1 1 0,-1 0 0,4 3 0,-7 1 0,1 2 0</inkml:trace>
  <inkml:trace contextRef="#ctx0" brushRef="#br0" timeOffset="16568">7793 15840 24575,'27'-30'0,"5"-9"0,6 0 0,-4 3 0,-13 9 0,-4 15 0,-6-4 0,-2 3 0,-3 5 0,0-1 0,0 12 0,0 3 0,0 4 0,4 10 0,-3 0 0,0 7 0,-4 3 0,-3-2 0,0 2 0,3-5 0,-2-2 0,6 4 0,-6 0 0,5 0 0,2 14 0,-3-16 0,4 7 0,-5-8 0,2-10 0,-2 2 0,-1-10 0,-3-4 0</inkml:trace>
  <inkml:trace contextRef="#ctx0" brushRef="#br0" timeOffset="17318">7773 14743 24575,'0'39'0,"0"-6"0,0 14 0,0-12 0,0-2 0,0-10 0,0-11 0,0 4 0,0 17 0,0 9 0,0 17 0,9 3 0,-2-29 0,3-1 0,14 27 0,-6-21 0,-7-19 0</inkml:trace>
  <inkml:trace contextRef="#ctx0" brushRef="#br0" timeOffset="18037">8467 15574 24575,'37'0'0,"0"0"0,13 0 0,-3 0 0,-14 0 0,4 0 0,-10 0-9831,-1 0 8341,-4 0 4308,0 0-2818,-4 0 1719,-4 0-1719,-5 0 0,-3 0 0,-3 0 0,0 0 0</inkml:trace>
  <inkml:trace contextRef="#ctx0" brushRef="#br0" timeOffset="18702">8550 15441 24575,'22'0'0,"-4"0"0,10 0 0,-6 0 0,6 0 0,-12 0 0,10 0 0,-16 0 0,4 0 0,-6 0 0,4 0 0,-4 0 0,1 0 0,-6 0 0</inkml:trace>
  <inkml:trace contextRef="#ctx0" brushRef="#br0" timeOffset="19742">9401 15401 24575,'-8'24'0,"2"-3"0,6-15 0,0 0 0,0 0 0,6 0 0,15 5 0,-1-6 0,16 6 0,-3-6 0,0-1 0,3 0 0,6-4 0,-7 0 0,3 0 0,-11 0 0,-6-23 0,-6-7 0,-4-19 0,-7-4 0,-4 13 0,0-12 0,-8-7 0,1 25 0,-2 1 0,-9-23 0,-5 11 0,9 27 0,-16-6 0,9 11 0,-9 0 0,6 10 0,9 3 0,-8 0 0,5 0 0,-4 0 0,-4 0 0,3 6 0,-3 2 0,8 7 0,1-2 0,3 1 0,1-1 0,0 3 0,2 4 0,5 11 0,3 5 0,3 8 0,0-10 0,3-3 0,4-9 0,-2-10 0,2-2 0</inkml:trace>
  <inkml:trace contextRef="#ctx0" brushRef="#br0" timeOffset="24801">16813 16319 8191,'4'3'0,"15"-1"2531,12-1 1,12-2-2532,1 1 0,7 0 0,3 0 0,-3 0 581,4 0 0,-2 0 1,4 0-582,1 0 0,5 0 0,-1 0 0,-6 0 0,-9 1 0,-3-1 0,2-1 0,3-1 0,4-1 0,0 0 0,-2 0 0,6 1 0,-2 0 0,3-2 0,1-2 0,4-1 0,-1-1 0,-5 2 0,-4 2 0,-4 2 0,1-1 568,8-3 1,2-2 0,-5 3-569,1 3 0,-1 2 0,9-2 0,-5 0 0,1 2 0,-24 0 0,0 0 6246,29 0-6246,-27 0 0,0 0 0,-1 0 0,0 0 0,1 2 0,-4 2 0,0 4 1376,7 5-1376,-17 0 249,-11-6-249,2 1 0,-3-4 0,-2-1 0,1 0 0,-2-3 0,-8 0 0,-29-12 0,-16-5 0,-7-3 0,-2-2 0,21 8 0,1 0 0,-14-8 0,4-1 0,7 1 0,-5-9 0,9 10 0,3 5 0,9 3-6784,4 5 6784,5-1 0,3 3 0,5 2 0,22 2 0,2 5 0,23 2 0,-8 3 0,4 1 0,-3 3-4537,2-3 4537,-8 6 3359,2-3-3359,-3 0 0,-5 3 0,-1-7 0,-8 2 0,-2 0 6201,3 3-6201,-5-3 1761,-2 2-1761,-6-4 0,-6-1 0,0 5 0,0 2 0,0 4 0,-4 8 0,-15 21 0,-5-10 0,-10 16 0,-5-13 0,1-2 0,-4-4 0,6-8 0,9-10 0,10-6 0,1-1 0,12 4 0,-5-1 0,8-1 0,-2-5 0</inkml:trace>
  <inkml:trace contextRef="#ctx0" brushRef="#br0" timeOffset="26601">16796 16411 8191,'40'29'0,"-17"-10"2531,7 0 1,1 1-2532,3 5 2818,0-6-2818,-6 1 1719,-4-9-1719,-11-5 6784,-4-6-6784,-8 0 0,-8-3 0,0-1 0,-5-2 0,3-1 0,-4-2 0,-4-1 0,3 0 0,-4 1 0,8 0 0,-15-4 0,10 3 0,-7-3 0,8 4 0,-5-2 0,1-5 0,-5 2 0,10 1 0,1 4 0,6 3 0,-3-3 0,2 2 0,1-1 0,3 2 0,1 0 0,1 0 0,-1 0 0,2 1 0,0-1 0,5 0 0,12-7 0,6 5-6784,6-9 6784,6 4-3186,-6-2 3186,12-2 0,7-7 0,-7 4 0,-2 0 0,-16 7 0,-13 6 5206,4-2-5206,-6 2 1191,6-11 0,-10 13 0,2-7 0</inkml:trace>
  <inkml:trace contextRef="#ctx0" brushRef="#br0" timeOffset="31246">31581 15667 24575,'0'-38'0,"0"-15"0,0 0 0,0 17 0,0 1 0,-4-14 0,1 8 0,-6 9 0,-4 0 0,-22-20-478,12 18 1,-1-2 477,2 1 0,-2 2 0,2 7 0,-2-2-2156,-6-10 0,-4-6 1,1 3 2155,-2 1 0,-1 0 0,-3-4 0,-3-4 0,1 4-262,3 3 1,-2 3 261,0 2 0,-5-2 0,-5-1 0,3 8 0,-5-1 0,-3-1 0,1 2 0,4 1-309,5 1 0,4 3 1,-1-1-1,-5 0 309,-4 0 0,-6-1 0,-4-1 0,0 1 0,3 2 0,6 2-733,-13-3 1,6 3 0,-1 0 732,5 1 0,-1 1 0,-2-2 0,-2-2 0,7 2 0,-4-2 0,-1-2 0,0 0 0,2 1 0,4 2 593,-3-2 0,5 1 0,-1 1 1,-7-4-594,11 6 0,-5-2 0,-4-2 0,-1 0 0,0 0 0,1 1 0,5 1 0,5 3-871,-6-4 1,7 4 0,0 0 0,-6-2 870,-3 0 0,-7-3 0,-2-1 0,0 2 0,5 2 0,8 5 0,-12-4 0,1 2 98,9 3 1,-8-3 0,-4-1-1,0 1 1,3 4-99,1 2 0,1 3 0,2 0 0,-1 0 0,0-3 0,0-1 0,1 1 0,-1 1 0,-2 2 0,-1 0 0,3 2 0,10 2 0,6 1 0,4 2 0,-5 0 0,2 1 2564,-19-1-2564,26 5 0,0-1 0,0-1 0,-1 0 0,-10 1 0,2 2 0,-11-1 0,18 0 0,1 0 0,-5 0 0,-12 0 0,25 0 2057,-9 0-2057,25 0 6493,-3 0-6493,15 0 0,24 18 0,3-2 439,3 5 0,1 2-439,7 11 0,5-1 0,-22-12 0,-6-11 0,-4 1 0,-4-3 0,3 0 0,-13-8 0,-7-11 0,-16-11 0,-8-9 0,-1 3 0,-1-6 0,5 6 0,3 5 0,4-3 0,12 18 0,2-4 0,6 6 0,5 3 0,23-3 0,0 2 0,17-1 0,-11-2 0,15 3 0,-1-4 0,-1 0 0,6 1 0,-34 3 0,8 0 0</inkml:trace>
  <inkml:trace contextRef="#ctx0" brushRef="#br0" timeOffset="32203">24668 10755 24575,'0'9'0,"0"9"0,12 7 0,11 11 0,10 7 0,9-2 0,9 3 0,0-1-328,-3-1 1,0 0 0,3 2 327,-9-10 0,2 2 0,2 1 0,-2-3 0,-4-4 0,1-1 0,-3-4 0,-2-1 0,15 15 0,-7-6 241,-9-12-241,-23-15 0,-6-5 0,0 1 0,-3-2 0</inkml:trace>
  <inkml:trace contextRef="#ctx0" brushRef="#br0" timeOffset="32971">24785 11592 8191,'-4'-10'0,"19"-49"2057,-3 27 0,5-5-2057,8-14 0,6-8 0,1-2 0,-6 14 0,2 0 0,-1 0 0,0 1 296,4-8 1,-2 2 0,1-1-297,3-3 0,0-1 0,-5 8 0,-8 11 0,-2 2 682,2-3 0,1-3 0,-2 3-682,0-1 0,-1 2 2760,1-5 1,-5 6-2761,-7 18 0,-4 17 0,-3 4 0</inkml:trace>
  <inkml:trace contextRef="#ctx0" brushRef="#br0" timeOffset="33583">25515 9935 24575,'0'18'0,"0"8"0,0 3 0,0 18 0,0 7 0,0-13 0,0 1 0,0-24 0,0-1 0,0 4 0,0-15 0,0 5 0</inkml:trace>
  <inkml:trace contextRef="#ctx0" brushRef="#br0" timeOffset="34400">24932 12037 24575,'53'0'0,"2"0"0,11 0 0,-27 0 0,-2 0 0,11 0 0,14 0 0,-24 0 0,-1 0 0,1 0 0,8 0 0,-10 0 0,-1 0 0,7 0 0,6 0 0,-11 0 0,18 0 0,-39 0 0,8 0 0</inkml:trace>
  <inkml:trace contextRef="#ctx0" brushRef="#br0" timeOffset="34993">26114 11152 24575,'41'0'0,"8"0"0,0 0 0,-13 0 0,0 0 0,-26 0 0,2 0 0,-8 0 0,1 0 0</inkml:trace>
  <inkml:trace contextRef="#ctx0" brushRef="#br0" timeOffset="35775">26046 11031 8191,'-5'-3'0,"17"0"4204,9 3-4204,14 0 2916,-2 0-2916,-7-3 1822,2 2-1822,-9-2 0,5 0 0,-7-1 1614,-3-3 1,-3 3-1,-5 1 1</inkml:trace>
  <inkml:trace contextRef="#ctx0" brushRef="#br0" timeOffset="37089">27401 8230 24575,'-12'44'0,"0"1"0,-4-3 0,-1 1 0,1 4 0,-2 3-639,1-1 1,-2 3-1,0 0 639,0 1 0,0 0 0,0 2-843,3-5 1,-1 1 0,2 1 0,1-3 842,-1 2 0,2-3 0,0-1 0,-5 18 0,2-2 588,6-10 1,2 4-589,1-8 0,-1 7 0,1 1 0,0-4-419,0 1 0,0-3 1,1 5 418,1-6 0,-1 5 0,1 2 0,1-2 0,0-4 0,1 6 0,1-3 0,0-1 0,0 0 0,0 0 0,1 2 0,0-5 0,1 3 0,0-1 0,1-2 0,-1 3 0,0-2 0,0 1-553,0 3 0,0 1 1,0-4 552,0 5 0,0-5 0,0-16 0,0 1 1284,-1 21 1,2 4-1285,4-1 0,1 1 0,-3-17 0,0 1 0,1-2 0,6 11 0,0-7 0,-1-2 1,1 2-1,-6-23 1332,2 11-1332,1-13 3120,0 5-3120,-4-19 0,3 4 0,0-1 0,-1 2 0,3-2 0,-5-2 0,6 2 0,-2-5 0,5 11 0,-2-7 0,13 15 0,-2-5 0,8 8 0,-5-5 0,5 1 0,-15-12 0,2-1 0</inkml:trace>
  <inkml:trace contextRef="#ctx0" brushRef="#br0" timeOffset="38240">27564 8134 8191,'6'11'0,"3"9"5063,2-1-5063,2 10 2818,-3-12-2818,-3 0 1719,-2-5-1719,-4-3 6784,14 17-6784,-3 5 0,6 4 0,2 3 0,-8-9 0,2-7 0,-2 6 0,-5-17 0,2 7 0,-3-9 0,0 0 0,0-3 0,0 0 0,-3-3 0,0 0 0</inkml:trace>
  <inkml:trace contextRef="#ctx0" brushRef="#br0" timeOffset="39643">27504 8547 24575,'20'-27'0,"11"-17"0,-2 10 0,3-6 0,-12 17 0,-5 2 0,2 2 0,-4 4 0,-6 9 0,5-3 0,-6 2 0,3 1 0,0-3 0,-3 5 0,3-2 0,-3 3 0,-3-3 0,8-1 0,-6-6 0,6 0 0,-1-1 0,7-9 0,5-6 0,12-16 0,-12 14 0,1 2 0,-17 20 0,-4 3 0,3 3 0,-3 0 0,3 3 0</inkml:trace>
  <inkml:trace contextRef="#ctx0" brushRef="#br0" timeOffset="40957">27923 8697 24575,'17'-28'0,"-2"9"0,17-24 0,-3 13 0,-3 0 0,3 2 0,-11 9 0,-3 1 0,1 7 0,-9 5 0,5 3 0,-6 3 0,-1 0 0,-2 8 0,2-4 0,-4 7 0,1-5 0,1 0 0,-2 0 0,4 5 0,-1 7 0,3-1 0,3 16 0,-2-12 0,2 6 0,-6-9 0,5 3 0,-8-6 0,5 4 0,-6-11 0,0-2 0,0 2 0,0-4 0,0 1 0</inkml:trace>
  <inkml:trace contextRef="#ctx0" brushRef="#br0" timeOffset="42106">28017 7669 24575,'0'23'0,"0"10"0,4 28 0,0 0 0,3-24 0,-3-5 0,-2-23 0,1 3 0,1 4 0,-1-8 0,0 2 0</inkml:trace>
  <inkml:trace contextRef="#ctx0" brushRef="#br0" timeOffset="42599">28051 9309 24575,'0'0'0</inkml:trace>
  <inkml:trace contextRef="#ctx0" brushRef="#br0" timeOffset="42966">28051 9858 24575,'0'0'0</inkml:trace>
  <inkml:trace contextRef="#ctx0" brushRef="#br0" timeOffset="43299">28061 10211 24575,'0'0'0</inkml:trace>
  <inkml:trace contextRef="#ctx0" brushRef="#br0" timeOffset="43683">28061 10784 24575,'0'0'0</inkml:trace>
  <inkml:trace contextRef="#ctx0" brushRef="#br0" timeOffset="44486">27859 11898 8191,'2'6'0,"16"8"4666,12 5-4666,4 3 2866,-2-8-2866,-14-3 1767,-2-5-1767,-3 0 6635,2 6-6635,-4 3 450,8 11-450,-11-6 0,13 7 0,-13-12 0,16 15 0,-12-13 0,7 8 0,-12-16 0,-2-3 0,-5-3 0</inkml:trace>
  <inkml:trace contextRef="#ctx0" brushRef="#br0" timeOffset="45500">27915 12241 8191,'3'-15'0,"-1"6"5063,28-38-5063,-8 14 0,15-18 0,-9 9 0,-11 19 2818,-2-4-2818,-5 13 1719,2-11-1719,2 9 6784,2-11-6784,-3 16 0,-3-8 0,5-3 0,-4 0 0,2-1 0,-4 7 0,-3 8 0,3-1 0,0-7 0,-2 8 0,-1-4 0</inkml:trace>
  <inkml:trace contextRef="#ctx0" brushRef="#br0" timeOffset="46874">28360 12192 24575,'6'34'0,"0"7"0,1-17 0,8 26 0,-13-24 0,12 15 0,-13-27 0,5 5 0,-6-11 0,3-2 0,-3-12 0,0-4 0,0-5 0,3 2 0,0 3 0,1-3 0,2 3 0,0-3 0,6-5 0,-2 7 0,2-7 0,-6 11 0,3-5 0,-2 5 0,1-2 0,-2 3 0,9-9 0,-3 6 0,3-6 0,-5 9 0,2-3 0,3-1 0,-1 3 0,0 1 0,-8 6 0,-1 0 0,1 0 0,0 0 0,-3 3 0,2 3 0,-2 3 0,1 0 0,-2 0 0,1-1 0,-2-1 0,4 2 0,-4-3 0,4 6 0,-1-2 0,0 6 0,2-2 0,0 11 0,-1-9 0,3 9 0,-7-13 0,4-2 0,-4-2 0,2-4 0,-3-2 0</inkml:trace>
  <inkml:trace contextRef="#ctx0" brushRef="#br0" timeOffset="48336">28466 11535 8191,'0'2'0,"0"4"5063,0 7-5063,0-1 2818,0-4-2818,0-2 1719,0 0-1719,0-1 6784,0 1-6784,0-1 0,0 4 0,0-3 0,0 2 0,0-2 0,0-1 0,0 1 0,0-1 0,3 4 0,-3-3 0,3 2 0,0 1 0,-3-2 0,6 1 0,-6-2 0,3 0 0,-3 0 0,0 0 0,0 2 0,0-1 0,0-1 0,0-4 0</inkml:trace>
  <inkml:trace contextRef="#ctx0" brushRef="#br0" timeOffset="50116">28278 7489 24575,'15'35'0,"21"17"0,-14-17 0,2 3 0,3-1 0,2 4 0,2 3-2458,-3-1 0,2 4 1,-1 1-1,0 0 2085,-3-4 1,0-2-1,0 3 1,2 5 372,-3-4 0,3 6 0,0 3 0,1 1 0,0 0 0,-2-2 0,-2-5-326,6 11 1,-2-5 0,-2-1 0,2 4 325,-1-2 0,2 4 0,0 0 0,-2-2 0,-2-5 14,1 5 1,-2-4 0,-2-5-15,2-1 0,-1 2 0,-7 5 0,-1 7 0,-1-8 0,0-11 0,0-1 0,-4 3 0,-1 3 0,-2-5 0,-4 23 0,-4-21 0,0 4 0,-1 5 0,-1 5 0,0-2 1751,-3 8 0,-1 0-1751,2-5 0,-1 3 0,-2-4 0,-4-1 0,-1-3 0,6 2 0,1 0 0,-4-2 0,2 3 0,5-3 0,3 3 0,-1-2 0,-3 8 0,1 1 978,1-8 1,2 3 0,-1-5-979,0-5 0,0-6 0,2-9 0,0 0 0,0 13 0,1-3 0,5 4 1889,-5-9 0,-1-4-1889,2-14 0,-4 4 0,0-13 655,0-2-655,0-5 1707,0 6-1707,0 9 0,-4 1 0,-4 24 0,-4 10 0,3-14 0,1 1 0,3-8 0,1 0 0,0 7 0,1-3 0,3 1 0,0 6 0,0-18 0,0 27 0,0-26 0,0 21 0,0-28 0,0 6 0,-3-6 0,2-4 0,-2-9 0</inkml:trace>
  <inkml:trace contextRef="#ctx0" brushRef="#br0" timeOffset="53056">31415 5308 24575,'0'5'0,"0"7"0,0-5 0,0 9 0,0-4 0,0 2 0,0-2 0,0 2 0,0-4 0,0 2 0,0-3 0,0 0 0,0 10 0,0 0 0,0 14 0,0-10 0,0 1 0,6 18 0,-2-19 0,3 13 0,-4-24 0,-3-6 0,3-3 0,0 0 0,0-9 0,0 2 0,0-8 0,-3 5 0,3-8 0,-3 7 0,0-7 0,0 8 0,0-8 0,0 8 0,0-5 0,0 4 0,0 1 0,0-2 0,0 4 0,0-1 0,0 0 0,0 0 0,0 0 0,-2 0 0,1 0 0,-4-2 0,1-2 0,1 1 0,-6-9 0,2 3 0,-9-19 0,5 15 0,-1-6 0,8 16 0,2 3 0,-1 0 0,3-2 0,-3 4 0,3-1 0</inkml:trace>
  <inkml:trace contextRef="#ctx0" brushRef="#br0" timeOffset="59016">30123 12440 24575,'0'39'0,"0"-2"0,0-5 0,0 3 0,0 30 0,0-22 0,0 4 0,0 9 0,0 6 0,0-7 0,0-11 0,0 0 0,0 3 0,0 8 0,0 0 0,0-8 0,0-4 0,0-3 0,0 5 0,0 4 0,0-6 0,0-7 0,0-4 0,0 21 0,0-47 0,0-3 0</inkml:trace>
  <inkml:trace contextRef="#ctx0" brushRef="#br0" timeOffset="60469">29854 12924 8191,'-4'12'0,"2"18"5063,-5 4-5063,0 20 0,-1-26 2818,4-4-2818,33-21 0,5-3 859,0 1 1,4 1-860,-2 2 0,0 1 0,-4-1 0,2 1 3392,11 2 0,0-1-3392,14-2 0,-19-1 0,-2-2 0,11-1 0,16-6 0,-27-3 0,23-12 0,-36 7 0,1-5 0,-4-4 0,-12 8 0,4-10 0,-14 15 0,0-3 0,-16-13 0,-14-8 0,-8-9 0,9 18 0,-2 1 0,0 1 0,0 0 0,-24-9 0,24 14 0,0 3 0,-8 7 0,-13 1 0,14 3 0,1 7 0,21 4 0,3 0 0,-3 15 0,1-10 0,-4 11 0,5-10 0,-5 6 0,-16 13 0,10-9 0,-18 11 0,27-23 0,-4 1 0,11-5 0,0 1 0,2-1 0,1 1 0,4 1 0,2-5 0,0 1 0</inkml:trace>
  <inkml:trace contextRef="#ctx0" brushRef="#br0" timeOffset="62678">31055 12339 24575,'-11'22'0,"-4"-4"0,-7 27 0,-3 0 0,8 3 0,1 2 0,6-15 0,1-1 0,-1 11 0,1-2 0,6 3 0,2 1 0,2 1 0,-1 5 0,0-2 0,0-4 0,0-18 0,0 8 0,2-9 0,2-3 0,2-4 0,-3-12 0,0 2 0,0-4 0,-3 4 0,5-4 0,-4 4 0,4-5 0,-4 3 0,2-1 0,-1-1 0,-1 2 0,4-4 0,-4 1 0,1-3 0,-2 0 0</inkml:trace>
  <inkml:trace contextRef="#ctx0" brushRef="#br0" timeOffset="63559">31297 12718 8191,'3'8'0,"21"40"5063,-5-2-5063,-1-10 0,0-1 0,-3-2 0,5 0 0,-12-17 2818,7 3-2818,-11-7 1719,8-4-1719,-4 8 6784,11 7-6784,-6 1 0,9 8 0,-8-4 0,8 2 0,-7-6 0,-3-6 0,-10-9 0,-2-6 0,0 0 0</inkml:trace>
  <inkml:trace contextRef="#ctx0" brushRef="#br0" timeOffset="64490">31321 13222 24575,'0'-16'0,"13"-14"0,3 0 0,4-1 0,2-2 0,6-8 0,4-7 0,-23 32 0,0 4 0,-2-1 0,3 5 0,-4-3 0,-1 8 0,-2-6 0,15-13 0,1-7 0,6-8 0,1-1 0,-5-9 0,-7 25 0,-4-6 0</inkml:trace>
  <inkml:trace contextRef="#ctx0" brushRef="#br0" timeOffset="65386">31687 12362 24575,'23'51'0,"0"-1"0,-7-11 0,-2 1-870,8 17 0,-2-1 870,-10-21 0,-3-4 0,2 18 0,-2 4 0,-2-24 563,-2 10-563,-3-32 288,0 17-288,0-8 0,0 17 0,0 0 889,0 19-889,-3-10 0,-1-1 0,0-18 0,-2-9 0,2 18 0,0-10 0,1 30 0,3-22 0,0-3 0,0-13 0</inkml:trace>
  <inkml:trace contextRef="#ctx0" brushRef="#br0" timeOffset="76285">11968 5381 24575,'0'38'0,"0"3"0,0 3 0,0 21 0,0-8 0,0-1 0,0 0 0,0-4 0,0-5 0,0-24 0,0 4 0,0-4 0,0-8 0,0 26 0,0-18 0,0 21 0,0-23 0,0 4 0,0-8 0,0-3 0,0-5 0,2-6 0,-1-3 0,4-3 0,-4-3 0,4 0 0,2-23 0,15-5 0,1-14 0,9 5 0,-7 8-3392,-1 5 0,0 0 3392,2-5 0,0 4 0,0 1 0,0 4 0,15-5 0,-8 12 0,-4 7 0,-6 9 6784,-9 3-6784,16 0 0,-14 6 0,16 11 0,-16 2 0,4 9 0,1 14 0,-8-16 0,7 25 0,-12-24 0,-1 1 0,-4 3 0,-3-12 0,0 7 0,0-13 0,0-1 0,0 7 0,0 0 0,0 10 0,4-1 0,3 27-6784,1-10 6784,2 8 0,-2-21 0,-4-14 0,5 4 0,-8-10 0,4 2 0,-5-10 0,0-2 0</inkml:trace>
  <inkml:trace contextRef="#ctx0" brushRef="#br0" timeOffset="77122">13188 5290 8191,'-6'17'0,"-2"9"5063,-12 31-5063,3-8 0,0 2 1409,6-17 0,-1-1-1409,-5 24 0,1-2 1719,6-3-1719,6-13 0,1-1 0,3 8 6784,0 15-6784,0-31-6784,0 10 6784,3-13-770,18 21 770,-6-21 0,23 18 0,-8-22 0,20 7 0,-12-10 0,9 0 0,-28-15 0,-1 1 0,-12-6 0</inkml:trace>
  <inkml:trace contextRef="#ctx0" brushRef="#br0" timeOffset="78056">13455 5672 24575,'32'20'0,"-3"6"0,11 5 0,-15-3 0,-10-14 0,-3 2 0,-5-8 0,2 3 0,-3-7 0,0 10 0,3-5 0,4 12 0,1-4 0,2 0 0,4 11 0,-9-15 0,4 5 0,-9-12 0,3 3 0,0-3 0,1 0 0,1 2 0,1-1 0,14 21 0,-11-15 0,10 15 0,-13-16 0,4-2 0,-4-1 0,-3-6 0,-6-3 0</inkml:trace>
  <inkml:trace contextRef="#ctx0" brushRef="#br0" timeOffset="78905">13590 6125 24575,'14'-30'0,"8"-10"0,0 1 0,1-1 0,8-18 0,0 4 0,-22 35 0,-6 13 0,0 1 0,0-5 0,27-34 0,-20 28 0,19-25 0</inkml:trace>
  <inkml:trace contextRef="#ctx0" brushRef="#br0" timeOffset="79752">13931 5369 24575,'25'29'0,"-7"-10"0,14 23 0,-9-13 0,-6 3 0,-2 1 0,5 13 0,-4-9 0,-3 2 0,-7 19 0,-2-10 0,-2 3 0,-1-4 0,-2-1-251,1 1 0,0-2 251,0 22 0,0-34 0,0 23 0,0-23 0,0 22 0,0-31 0,0 8 0,0 9 502,0-10-502,0 30 0,0-30 0,0 0 0,0-21 0</inkml:trace>
  <inkml:trace contextRef="#ctx0" brushRef="#br0" timeOffset="80371">14511 6086 24575,'34'0'0,"-9"0"0,11 0 0,-10 0 0,12 0 0,-8 0 0,4 0 0,-17 0 0,-1 0 0,-3 0 0,-3 0 0,-5 0 0</inkml:trace>
  <inkml:trace contextRef="#ctx0" brushRef="#br0" timeOffset="81200">14556 5962 8191,'2'-3'0,"9"1"4361,33 2-4361,-14 0 2899,21 0-2899,-33 0 1804,0 0-1804,-5 0 0,6 0 0,-5 0 6519,15 0-6519,-17 0 0,4 0 0,-13 0 0</inkml:trace>
  <inkml:trace contextRef="#ctx0" brushRef="#br0" timeOffset="82955">15255 5875 24575,'0'47'0,"4"-14"0,-1 3 0,2 0 0,7 9 0,-4-2 0,-1-17 0,-7-8 0,0-12 0,0 0 0,0 0 0,0 0 0,3 3 0,-3-2 0,9 7 0,-8-6 0,4 6 0,-5-7 0,3 1 0,0-5 0,8 0 0,-1-6 0,6-4 0,1-4 0,8-17 0,17-9 0,-9 1 0,0 6 0,-21 18 0,-6 8 0,6-4 0,-5 4 0,4-2 0,-5 1 0,0 4 0,-1 1 0,-1 4 0,1 1 0,3 10 0,0-7 0,3 8 0,-2-6 0,3 4 0,-2-1 0,1-1 0,-5 0 0,4-2 0,10 23 0,2 1 0,2 2 0,-2-5 0,-12-24 0,1 1 0,-6-11 0,-2-3 0,3-4 0,0-19 0,2 8 0,3-17 0,-1 15 0,5-18 0,17-14 0,-7 9 0,6-2 0,-18 32 0,-4 6 0,2-1 0,-3 6 0,6-3 0,-10 8 0,1 0 0</inkml:trace>
  <inkml:trace contextRef="#ctx0" brushRef="#br0" timeOffset="83672">16111 5512 8191,'3'17'0,"0"31"5063,-3-1-5063,0 8 2818,0-32-2818,0-10 1719,0-4-1719,0 1 6784,0-2-6784,0 4 0,0 7 0,0-2 0,0 4 0,0-12 0,0-3 0,0-3 0</inkml:trace>
  <inkml:trace contextRef="#ctx0" brushRef="#br0" timeOffset="84204">16005 5342 24575,'0'0'0</inkml:trace>
  <inkml:trace contextRef="#ctx0" brushRef="#br0" timeOffset="84968">16005 5342 24575,'13'0'0,"29"0"0,11 0 0,-18 0 0,0 0 0,10 0 0,-13 0 0,-20 0 0,-2 0 0,-1 0 0,2 0 0,-2 0 0,3 0 0,-4 0 0,2 0 0,8 0 0,0 0 0,1 0 0,-7 0 0,-6 0 0,3 0 0,-2 0 0,-1 0 0,-4 0 0</inkml:trace>
  <inkml:trace contextRef="#ctx0" brushRef="#br0" timeOffset="85888">16046 5494 8191,'-3'2'0,"0"11"5063,3 31-5063,0-10 2818,0 21-2818,0-37 1719,0 7-1719,0-14 6784,0 10-6784,6 3 0,-4-12 0,4 4 0</inkml:trace>
  <inkml:trace contextRef="#ctx0" brushRef="#br0" timeOffset="86840">15259 6587 24575,'21'0'0,"10"0"0,5 0 0,18 0 0,-9 0 0,-1 0 0,6 0 0,-2 0 0,-11 0 0,7 0 0,-19 0 0,1 0 0,-14 0 0,3 0 0,-5 0 0,4 0 0,-5 0 0,1 0 0,16 0 0,-16 0 0,8 0 0</inkml:trace>
  <inkml:trace contextRef="#ctx0" brushRef="#br0" timeOffset="88271">17032 5267 8191,'0'10'0,"0"39"0,0 15 1685,0-16 1,0 3-1686,0 1 0,0 5 0,0-6 0,0-6 0,0-4 0,0 22 0,0-21 0,0-1 0,0 10 2985,0 12-2985,0-40 1914,0-5-1914,0-6 6126,0 0-6126,0 2 1988,0-4-1988,0 1 0,-6-2 0,4-3 0,-4 3 0,6-3 0,0 2 0,0-2 0,0 3 0,0-4 0,0 10 0,0-7 0,0 16 0,0-13 0,0 9 0,0 4 0,0-5 0,0 5 0,0-11 0,0 1 0,-2-9 0,1 3 0,-2-8 0</inkml:trace>
  <inkml:trace contextRef="#ctx0" brushRef="#br0" timeOffset="89521">16825 5827 8191,'-7'2'0,"1"15"5063,6-5-5063,0 11 2818,0-10-2818,0 6 1719,0-8-1719,0 7 6784,0-6-6784,0-1 0,18 6 0,10-6 0,5 2 0,13-1 0,-18-4 0,7-2 0,0 0 0,5-1 0,25 6 0,-34-10 0,6 2 0,8-3 0,-10 0 0,5 0 0,-24-6 0,3-5 0,-6-29 0,-4 7 0,0-9 0,-9 19 0,0 10 0,-3-12 0,-3 12 0,-5-11 0,-28 1 0,16 9 0,-21-9 0,22 16 0,-28-1 0,21 4 0,-26 0 0,10 4 0,2 0 0,0 4 0,0-4 0,2 3 0,12 10 0,19-5 0,-7 16 0,17-4 0,0 8 0,0-11 0,0-8 0</inkml:trace>
  <inkml:trace contextRef="#ctx0" brushRef="#br0" timeOffset="90854">17703 5248 24575,'-20'30'0,"7"-10"0,-12 40 0,13-8 0,7 2 0,2 4 0,0-15 0,2-2-820,1 7 1,0-3 819,0 11 397,0-18-397,-1-2 0,2 0 0,6 14 0,-2-10 0,2-3 0,6-3 0,1 2 0,1-10 0,-3-7 0,2-4 1242,0-4-1242,-4-5 0,2 4 0,-3-2 0,2 1 0,-3-5 0,6 4 0,-5-2 0,18 7 0,-5 0 0,8 0 0,-11-3 0,-9-4 0,11 3 0,-13-5 0,10 1 0,-13-2 0,1-2 0,-3 1 0,0-2 0</inkml:trace>
  <inkml:trace contextRef="#ctx0" brushRef="#br0" timeOffset="92000">18117 5653 8191,'13'20'0,"5"6"5063,24 21-5063,-6-4 0,6 9 0,-3-2 0,-2-4 0,1 2-539,-5-5 0,4 5 1,-1-2-1,-7-7 539,-7-8 0,-4-4 2155,14 21-2155,-26-41 0,-6-4 0,3-1 0</inkml:trace>
  <inkml:trace contextRef="#ctx0" brushRef="#br0" timeOffset="92954">18193 6213 24575,'15'-43'0,"5"2"-9831,22-9 8341,-13 18 2899,-2-2 0,0-1-1409,1 6 1719,5-21-1719,-9 23 0,-7 1 0,-8 10 0,0 12 6784,4-20-6784,-1 14 0,9-21 0,-7 10 0,3 3 0,9-16 0,-13 23 0,2-12 0,-12 21 0</inkml:trace>
  <inkml:trace contextRef="#ctx0" brushRef="#br0" timeOffset="93804">18583 5265 8191,'7'0'0,"8"13"2376,15 13 1,2 3-2377,-1 7 1428,0 9 0,-2 4-1428,-15-12 0,-3 2 0,-1 9 0,-1 7 0,1-3 0,4 11 0,-1 0 0,-8-17 0,-2 1 0,0-3 0,1 1 0,-1-1 0,-2 2 0,-2-2 0,1-10 0,0-1 878,1 12 1,-2 0-879,-12 19 0,4-8 0,-12 1 0,13-39 0,1-8 0</inkml:trace>
  <inkml:trace contextRef="#ctx0" brushRef="#br0" timeOffset="95035">17289 6803 8191,'33'41'0,"-3"-7"0,4 3 2087,3 5 1,2 2-2088,0-1 0,-3-3 0,0 4 2919,-12-15-2919,6 23 0,-4-23 912,-7 2 1,-1 0-913,3 5 3223,-2 1 1,1 3-3224,2 15 509,1-8 0,0-1-509,-3-4 0,4 3 0,-12-28 0,-8-12 0,1 3 0</inkml:trace>
  <inkml:trace contextRef="#ctx0" brushRef="#br0" timeOffset="96703">17202 6909 8191,'-4'3'0,"2"0"5063,2 20-5063,0-9 2818,0 10-2818,0-16 1719,0-10-1719,0 16 6784,0-7-6784,0 17 0,0-6 0,0 8 0,0-11 0,0 4 0,0-10 0,0-3 0,0 0 0,0 0 0,0-8 0,0-10 0,0-21 0,0-13 0,0-13 0,0 4 0,2 6 0,0-1 0,-1-15 0,-2-9 0,2 15 0,3 2 0,11 19 0,9 52 0,22 23 0,2 2 0,-2 1 0,-7-8 0,-12-10 0,0-2 0,3 4 0,9 5 0,-30-20 0,3-3 0,-8-3 0,4 0 0</inkml:trace>
  <inkml:trace contextRef="#ctx0" brushRef="#br0" timeOffset="97903">18608 7454 8191,'-9'0'0,"-11"0"5063,-16 0-5063,-5 0 0,-3 0 2818,-15 0-2818,10 0 0,1 0 0,-3 0 0,11 0 1719,14 0-1719,18 5 0,3 54 0,5 5 2917,-1-21 1,2 1-2918,2-4 0,3 1 0,4 19 0,2 0 0,-2-18 0,1 0 0,2 24 0,-1-4 0,-4-14 0,-5-8 0,-3 4 0,0-13 0,0 12 0,0-17 949,0 8-949,0-13 0,0 14 0,0-12 0,0-5 0,0-1 0,0-6 0,0-6 0,0 3 0</inkml:trace>
  <inkml:trace contextRef="#ctx0" brushRef="#br0" timeOffset="98788">17996 8071 24575,'12'0'0,"9"0"0,12 0 0,4 0 0,7 0 0,-6 0 0,-2 0 0,-10 0 0,12 0 0,-16 0 0,24 0 0,-29 0 0,4 0 0,-15 0 0</inkml:trace>
  <inkml:trace contextRef="#ctx0" brushRef="#br0" timeOffset="101503">18662 8090 24575,'50'0'0,"-17"0"0,5 0 0,-1 0 0,-5 0 0,14 0 0,-24 0 0,9-19 0,-11 8 0,0-12 0,-14 10 0,-6 6 0,0-2 0,0-9 0,-6 8 0,-4-11 0,-14 14 0,-12-3 0,2 7 0,5 0 0,10 3 0,9 0 0,-35 31 0,18-8 0,3-2 0,-2 3 0,0 7 0,3-2 0,1-2 0,-17 22 0,33-39 0,2 15 0,1-12 0,3 16 0,0-11 0,7 33 0,5-21 0,7 21 0,7-25 0,3-5 0,10 6 0,-3 0 0,4 0 0,8-12 0,1-3 0,-16-1 0,0 0 0,13-2 0,-2-3 0,-2-6 0,-8-10 0,-1-3 0,10-8 0,-5-7 0,-2-6 0,-16 1 0,-3-1 0,16-20 0,-11 2 0,0 54 0,2 1 0,12 14 0,1-10 0,2-3 0,8 1 0,-8-3 0,-1 0 0,0-2 0,0-14 0,-1-4 0,1 0 0,-6-1 0,-4-6 0,-17-16 0,-11-3 0,-11 11 0,-7-2 0,-1-5 0,-2-3 0,-2 5 0,-5 7 0,-4 5 0,-12 0 0,0 7 0,-1 11 0,4 4 0,-2 13 0,30-1 0,-9 12 0,15-2 0,2 16 0,2 6 0,-1 18 0,10 1 0,4 0 0,1-4 0,21-2 0,-18-39 0,27-7 0,-18-3 0,18-1 0,-23-3 0,-1 0 0,-4-3 0,9-3 0,-10 1 0,5 0 0,-12 5 0,7 0 0,-1 0 0,8 0 0,-4 0 0,17-7 0,5-7 0,15-26 0,-19 6 0,5-10 0,0-3 0,-6 2 0,-7 2 0,-4 1 0,0-5-1357,0 0 0,2-8 0,0-1 1,-2 3-1,-5 8 1357,-1-5 0,-3 4-1238,4-15 0,-3 10 1238,-9 33 0,-1-2 0,-3 10 0,0 3 0,0 30 0,0 41 0,0-29 0,0 6 0,3 14 0,0 9 0,1-6 0,-2-10 0,2-1 1468,2 3 1,1 4 0,-1-7-1469,5 15 1724,2-20 0,0-2-1724,-2 5 0,7 4 0,-30-40 0,3-6 0,-19-3 1406,13 0-1406,-6 5 0,14-1 0,-4 5 0,10-3 0,-2 0 0,3 0 0,0 0 0,0 12 0,0-6 0,16 14 0,19-14 0,8-6 0,0-5 0,3-3 0,11-2 0,0-7 0,-14-12 0,-1-7 0,-6 0 0,-6 2 0,-3-2 0,12-15 0,-4 3 0,-10 7 0,-1-7 0,-15 27 0,1-5 0</inkml:trace>
  <inkml:trace contextRef="#ctx0" brushRef="#br0" timeOffset="103071">20890 8007 24575,'0'33'0,"0"1"0,0 10 0,0 7 0,0-4 0,-1-3 0,2 0-566,0 4 0,0 3 1,1-6 565,3 18 274,4-18 1,1-3-275,2-2 0,3 14 281,-3-51-281,13 0 0,7-10 0,8-5 433,-9-8 1,-3-2-434,-2-7 0,-3 4 0,-2 0 0,-6 2 0,10-37 0,-7 20 0,-3 6 0,-1 3 0,-5 4 0,3 6 0,-12 15 0,5-12 0,0 2 0,4-7 0,1-13 0,0 15 0,7-29 0,-9 29 0,4-10 0,-9 10 0,1 28 0,-1-7 0,1 34 0,13 26 0,-6-20 0,1-8 0,1 1 0,8 20 0,3-11 0,2 8 0,12 1 0,-19-24 0,12 12 0,-17-22 0,7 5 0,-8-10 0,4 6 0,-10-12 0,7-3 0,-6 0 0,6-3 0,20-22 0,-23 17 0,20-16 0</inkml:trace>
  <inkml:trace contextRef="#ctx0" brushRef="#br0" timeOffset="104205">21902 8223 8496,'0'6'0,"0"48"5093,4-6-5093,-2 2 0,1-1 0,6-1 0,-5-12 0,0-4 0,3-9 2773,-3 6-2773,-1-20 1677,-3-8-1677,0-15 6536,-4-13-6536,3-11 0,-12-15 0,11 12 0,-4-6 0,0-2 0,5-5 0,-1 9 0,0 3 0,2 6 0,0 8 0,0 12 0,3 8 0,7 5 0,1 0 0,10 0 0,17-5 0,-11 3 0,24-8 0,-16 6 0,-5-4 0,-8 5 0,-16 3 0</inkml:trace>
  <inkml:trace contextRef="#ctx0" brushRef="#br0" timeOffset="105600">22391 8257 24575,'22'0'0,"-5"0"0,14 0 0,-9 0 0,34-14 0,-30 8 0,25-11 0,-37 7 0,7-3 0,-8-1 0,7-7 0,-16 10 0,2-4 0,-6 9 0,0 0 0,-9-5 0,1 3 0,-8-1 0,2 3 0,-9 5 0,-14-2 0,8 3 0,-6 0 0,7 0 0,14 0 0,-13 0 0,20 3 0,-15 3 0,11 1 0,-5 2 0,5 0 0,4 6 0,-3-5 0,4 8 0,0-8 0,6 19 0,-3-8 0,3 22 0,0-10 0,0 6 0,0 4 0,0-8 0,0 1 0,1 6 0,1-1 0,1 9 0,3-30 0,-2-9 0,1-8 0,6 3 0,0-6 0,7 6 0,1-2 0,17 8 0,2-3 0,-5-4 0,1 0 0,4-2 0,14-3 0,-24-9 0,-9 6 0,-4-6 0</inkml:trace>
  <inkml:trace contextRef="#ctx0" brushRef="#br0" timeOffset="107472">20102 9176 8191,'-3'5'0,"0"15"0,3 13 0,0 4 0,0 22 1352,0-13 1,0-2-1353,0 2 2158,0 12-2158,0-34 4438,0 12-4438,0-24 6636,0-2-6636,0 1 447,13-40-447,21-24 0,-14 18 0,3 0 0,7-7 0,-1 4 0,5 3 0,-2 10 0,-14 19 0,-4 5 0,1-1 0,-6 2 0,-3 0 0,15 24 0,-5-2 0,2 6 0,0 3 0,1 4 0,-2 5 0,-11-15 0,-6-11 0,0 1 0,0-6 0,0-1 0,0-2 0,0 3 0,2-6 0,1-1 0,7-11 0,9-19 0,1 0 0,0-1 0,8-12 0,10-7 0,-20 32 0,-1 8 0,3-1 0,4 9 0,-12 0 0,10 0 0,-16 0 0,18 18 0,1 15 0,3 1 0,-3 10 0,-3 3 0,-1-3 0,-3-5 0,0 0 0,8 15 0,-13-29 0,3 10 0,-13-29 0,0 0 0,-3-3 0,3 0 0</inkml:trace>
  <inkml:trace contextRef="#ctx0" brushRef="#br0" timeOffset="109154">21286 9569 24575,'0'31'0,"0"-15"0,0 7 0,0-16 0,0 11 0,0-6 0,6 8 0,5-10 0,49 11 0,-9-10 0,2 0 0,1-1 0,0-6 0,11 0 0,-32-16 0,-2-11 0,-1-4 0,3-11 0,-5 8 0,-4-4 0,-5-26 0,-9 21 0,0-22 0,-16 31 0,-24 1 0,7 12 0,-28 6 0,27 8 0,-8 3 0,10 0 0,-24 3 0,18 1 0,-18 7 0,28-4 0,-2 6 0,6 0 0,2-3 0,6 4 0,3-7 0,3 8 0,0 30 0,3-20 0,1 26 0,3-33 0,5 5 0,-4-8 0,6 0 0,4-9 0,7-3 0,2 0 0,25-3 0,-19 0 0,13-7 0,-19-1 0,10-16 0,-15 11 0,11-10 0,-20 13 0,0-3 0,2-2 0,-5 7 0,-1-3 0,-7 21 0,-2 6 0,0 8 0,0 4 0,0 23 0,0-25 0,3 30 0,7-35 0,19 13 0,2-13 0,2-4 0,-6-11 0,-13-6 0,15 0 0,-18 0 0,7 0 0</inkml:trace>
  <inkml:trace contextRef="#ctx0" brushRef="#br0" timeOffset="110752">22181 9543 24575,'0'54'0,"0"0"0,0 3 0,0 6-2458,1-10 0,-1 6 1,2 1-1,0-6 1961,1-6 1,0-4-1,0 0 497,-1 9 0,0 0 0,1-10 2818,5-3-2818,-5 13 0,-2-31 1719,3 9-1719,-4-22 0,0-46 0,-5-2 0,0-4 2854,4 2 1,0-2-2855,-3-14 0,-1 3 0,1-9 0,3 5 0,0 0 0,-3-1 0,4 14 0,0 5 0,0 17 0,0 11 0,0-8 0,0 3 0,3-19 0,1 12 0,3-7 0,-1 18 1075,6-6-1075,-4 4 0,10-4 0,4-5 0,-3 11 0,17-14 0,-18 22 0,7-4 0,-9 9 0,-2 0 0,8 0 0,-7 0 0,10 0 0,-3 11 0,-8-6 0,4 18 0,-15-15 0,0 5 0,-3-3 0,0 15 0,0 12 0,-10 6 0,-10 14 0,3-32 0,-8 7 0,15-26 0,-12 6 0,6-7 0,-6 7 0,9-11 0,-13 8 0,4-5 0,-2 3 0,6-4 0,11-1 0,-5-1 0,5 2 0,1-3 0,4 0 0</inkml:trace>
  <inkml:trace contextRef="#ctx0" brushRef="#br0" timeOffset="121353">30983 4611 8191,'-2'-3'0,"-3"-3"5063,-11 2-5063,-2-3 0,-28-14 0,1-4 0,10 11 0,-3-1 0,5-2 0,0 1 0,-1 8 0,-3 2 0,-25-5 0,1 2 0,1 4 0,8 2 0,-8 2 0,10 0 0,2 1 0,-10 1 0,-1 2 2818,1 7-2818,14 2 0,-6 5 0,0 1 0,7-2 0,0 1 0,0 1-77,-7 4 1,-1 0 0,3 0 76,-4 2 0,1 1 0,1 6 0,-3 4 0,7-3 0,12-9 0,0 1-34,-17 12 1,-6 7 0,9-5 33,18-10 0,3 1 0,-13 23 0,4 3 0,15-22 0,2-1 0,-1 11 0,3 0 0,3 12 0,5-10 0,0 1 0,1-14 0,0 1 0,0 15 0,0-3 0,-1-1 0,2-6 0,1 1 0,1 5 0,1-8 0,1-2 0,3 4 965,0 2 1,3 2-966,6-6 0,1 0 0,-1 7 0,2 0 3363,5-10 1,1-4-3364,8 9 0,-1-1 0,1-1 0,5 1 87,-4-2 0,0-2-87,-1-8 0,14 14 0,1 0 0,-8-6 0,-1-5 0,-21-19 0,2-3 0,11 7 0,26 7 0,-2 4 0,-13-9 0,6 2 0,5 5 0,8 5 0,3 1 0,-6-2 0,-6-5 0,-3-2 0,7 3 0,-3-2 0,8 4 0,3 1 0,0-1 0,-3-1 0,-8-6 0,1 0 0,-6-3 0,5-4 0,8-3 0,7-1 0,-1-4 0,-9-5 0,-1-6 0,-4-7 0,15-4 0,0-9 0,-21 0 0,-2-6 0,-2 2 0,1-2 0,4 0 0,0 0 0,8-4 0,0-1 0,-7 5 0,5-6 0,-2 2-370,-6 8 1,2 0-1,-5 2 370,-9 5 0,-3 3 0,17-15 0,-11 3 0,0-2 0,12-9 0,-14 7 0,-2 1 0,-3 2 0,-6 1 0,-3-7 0,-4-21 0,-2-3 0,3 10 0,-3-3-488,-6-7 1,-3-6 0,-3 6 487,-1 3 0,-3 1 0,0 11 0,-2-6 0,-1 1 0,1 6 0,-3-5 0,0 5 0,-4-14 0,2 10 0,5 30 0,4 1 0,0 10 0,-6-18 0,2 16 1025,-5-16-1025,-3 10 0,-11-14 0,3 12 0,-1 1 0,-18-19 0,10 17 0,0 2 0,-5-3 0,-6 4 0,1 4 0,-1 3 0,1 0 0,1 0 0,2 1 1546,11 6-1546,0-2 0,0 6 0,-9-2 0,-2-1 0,-16 3 0,14 0 0,2-1 0,-3 2 0,15 0 0,13 0 0,4 0 0</inkml:trace>
  <inkml:trace contextRef="#ctx0" brushRef="#br0" timeOffset="124083">31182 5392 24575,'19'47'0,"0"0"0,4 6 0,-3-3 0,1 2 0,2 0 0,-20-40 0,1-5 0,1-1 0,-2 2 0,3-4 0,-3 5 0,2-6 0,-1 5 0,-9-17-3392,-18-18 0,-7-5 3392,-6-9 0,2 2 0,-1-2 0,6 5 0,4 3 0,2-1 0,-1 0 0,2 1 0,7 6 0,1 0 0,1-4 6784,6 14-6784,4 0 0,0-1 0,3 11 0,0-5 0,0 6 0,19 52 0,4-10 0,-6-2 0,1 2 0,15 19 0,-4-14 0,0-1 0,0 9 0,1-7 0,-1-2 0,-8-12 0,-3-3 0,-17-34 0,-12-13 0,-15-32 0,-1-2 0,-2 0 0,-1-2 0,14 22 0,1 2-240,-13-21 1,3 4 239,9 13 0,-3-6 0,7 22 0,2 5 0,30 46 0,-2-2 0,1 3 0,14 17 0,4 4 0,-24-33 0,-3-9 479,7 16-479,-9-16 0,7 16 0,-4-7 0,1 4 0,1 0 0,1 1 0,-3-8 0,-2-3 0,-6-9 0</inkml:trace>
  <inkml:trace contextRef="#ctx0" brushRef="#br0" timeOffset="135038">30172 7785 24575,'0'46'0,"0"0"0,0 7 0,0 10 0,0 4 0,0 0-1967,0-14 1,0 1 0,0 1 0,0 1 0,0 2 1717,0 1 1,-1 2 0,1 3 0,0-1-1,0-1 1,1-2 248,-1 0 0,1-4 0,0 1 0,1 0 0,1 3 17,0-5 0,1 2 0,0 2 0,1 0 0,0 0 0,0-2 0,0-3-17,-1 6 0,1-5 0,-1 0 0,1 1 0,1 3 156,0-2 0,1 3 0,0 3 1,1 0-1,-1-1 0,-1-4 0,-1-6-156,0 4 0,-2-5 0,0-3 0,0 4 0,1 11 0,0 4 0,-1-2 0,0-8 0,-3 6 0,0-6 0,0 9 0,0-9 0,0-19 0,-4 28 0,3-27 5138,-2 17-5138,3-25 3272,0 14-3272,0-12 1699,0 13-1699,0-29 0,0-1 0,0-9 0,0 10 0,-4 41 0,4 6 0,-3-22 0,-2 5 0,1-2 0,2-2 0,-1-2 0,-4 17 0,-1-5 0,3-11 0,-1-6 0,6-24 0,-3 3 0,2-1 0,-2 1 0,3-14 0,0-20 0,-17-39 0,10 16 0,-14-14 0,8 20 0,2 15 0,-6-7 0,-3 0 0,-19-6-456,10 9 0,-1-1 456,1 4 0,-2-1 0,-16-7 0,1 1 0,18 10 0,0 0 0,-10-7 0,3 3 0,8 10 0,2-7 0,75 65 0,-11-11 0,9 8 0,3 1 0,-22-19 0,-1 1 0,4 6 0,3 4 0,-4-5 0,16 10-289,-7 0 1,-4-2 288,-13-18 885,-4 8-885,-4-5-3292,-2 10 0,-3 2 3292,-1 4-744,4 22 744,-9-34 381,3 3-381,-3-10 0,-1 3 0,-3-14 6405,2-3-6405,-1 0 1146,4-3-1146,5-39 0,5-11 0,-2 3 0,1-6-150,-1 10 1,2-3 0,1-3 149,3-1 0,2-3 0,2-1 0,-2 2-1343,4-8 0,-1 1 0,1-1 1343,-4 11 0,2-3 0,-1 3 0,-1 4 0,5-9 0,-1 3-1151,3-5 0,-2 4 1151,3 0 0,-12 13 0,-4 9 0,-10 23 0,-3-2 0</inkml:trace>
  <inkml:trace contextRef="#ctx0" brushRef="#br0" timeOffset="136451">29994 7454 24575,'-15'59'0,"1"-1"0,0 3 0,-1-4 0,3-21 0,0 0 0,-4 22 0,2 0 0,3-20 0,0-2 0,-2 15 0,2-3 0,2-6 0,1-11 0,5-15 0,3-16 0,12-29 0,15-26 0,1-1 0,-2 9 0,1-1 0,4-6-1131,-5 7 0,4-6 1,1-3-1,1 0 0,-1 2 1,-4 6 1130,9-12 0,-4 6 0,2 0 0,4-6 0,2 1 0,-11 14 0,-12 14 0,2 12 0,-11 8 0,11 60 0,-7-16 0,-1 2 0,0 13 0,2 4-1513,3-5 1,4 3 0,-3-5 1512,-4-6 0,0-2 0,9 20 0,-1-4 0,-3-8 4018,5 16-4018,-10-35 0,4 16 0,-8-32 0,-5 0 0,1-5 0</inkml:trace>
  <inkml:trace contextRef="#ctx0" brushRef="#br0" timeOffset="137651">30965 8589 24575,'0'32'0,"0"14"0,0 5 0,0-13 0,0 2 0,0 9 0,0 4 0,0-6 0,0 10 0,0 8 0,0-55 0,0 2 0,0-30 0,0-2 0,3-19 0,1-5 0,2-8 0,1 5 0,2-1 0,12-14 0,-4 14 0,18 8 0,-16 34 0,10 3 0,-2 3 0,32 4 0,-18 0 0,23 8 0,-32-3 0,7 11 0,-14-10 0,4 8 0,-16 7 0,-7 5 0,0 1 0,-6 15 0,0-27 0,0 13 0,0-22 0,0 8 0,0-10 0,0 9 0,0 11 0,0-5 0,3 18 0,-2-23 0,2-1 0,-3-13 0,0-2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8:26:41.442"/>
    </inkml:context>
    <inkml:brush xml:id="br0">
      <inkml:brushProperty name="width" value="0.05292" units="cm"/>
      <inkml:brushProperty name="height" value="0.05292" units="cm"/>
      <inkml:brushProperty name="color" value="#FF0000"/>
    </inkml:brush>
  </inkml:definitions>
  <inkml:trace contextRef="#ctx0" brushRef="#br0">16520 7981 24575,'11'23'0,"18"19"0,6 3 0,-12-18 0,1 3-1636,4 6 0,1 5 1,0-2 1635,2 6 0,1-1 0,-3-6 0,1 2 0,-2-2 0,3 7 0,-2-4 0,-9-13 0,-1-2 744,4 5 1,-1-1-745,6 15 0,-7-18 797,-2 3-797,-13-21 0,11 13 0,-16-16 0,4 0 0,-5-3 0</inkml:trace>
  <inkml:trace contextRef="#ctx0" brushRef="#br0" timeOffset="733">16565 8851 24575,'0'-17'0,"30"-30"-4916,-6 7 1,4-3 4170,6-1 0,3-2 745,1-8 0,1 0 87,-3 8 0,-2 2-87,-8 4 0,-1 2 947,1 2 1,-3 1-948,9-15 0,0-3 0,-6 7 5561,1-4-5561,-13 14 3453,-4 15-3453,-4 6 238,0 5-238,0 4 0,1-7 0,-4 6 0,3-2 0,-6 5 0,3 2 0</inkml:trace>
  <inkml:trace contextRef="#ctx0" brushRef="#br0" timeOffset="1237">17295 7207 24575,'0'55'0,"0"-8"0,0-2 0,0 0 0,0 12 0,0 6 0,0-21 0,0-8 0,0-3 0,0-9 0,0-7 0,0 1 0,0-9 0,0 0 0,0-5 0</inkml:trace>
  <inkml:trace contextRef="#ctx0" brushRef="#br0" timeOffset="1933">16686 9367 24575,'53'0'0,"-17"-1"0,2 2 0,12 1 0,1 0 0,-10-2 0,-1 1 0,25 3 0,-32-4 0,-1 0 0,-12 0 0,-1 0 0,-15 0 0,5 0 0</inkml:trace>
  <inkml:trace contextRef="#ctx0" brushRef="#br0" timeOffset="2618">16666 9081 8191,'5'3'0,"12"-1"4497,15-2-4497,4 0 2885,6 0-2885,4 0 1788,-11 0-1788,15 0 0,-12 0 6570,-5 0-6570,-1 0 644,-4 0-644,-4 0 0,-2 0 0,-12 0 0,-8 0 0</inkml:trace>
  <inkml:trace contextRef="#ctx0" brushRef="#br0" timeOffset="4003">16701 9237 8191,'24'0'0,"24"0"0,8 0 1799,-13 0 1,3 0-1800,4-1 0,5 1 0,-1 1 927,-8 1 1,-2 1 0,0 1-928,16 3 0,0 1 0,-1 2 0,-3 1 0,-17-2 0,-6 0 0,1 0 0,-5-3 0,-14-5 1911,-2 5-1911,-7-6 6136,-5 3-6136,-23-7 0,-18-6 0,-5-4 0,-12-6 0,-1 1-170,3 4 0,-1-1 0,-4 0 170,8 1 0,-5-2 0,-1-1 0,0 1 0,4 2 0,0 2 0,3 1 0,0 1 0,0-1-281,-1 1 1,-1 1 0,2 0-1,4 1 281,-17-2 0,6 2 0,12 2 0,6 1 0,-8 1 0,23 1 0,14 4 0,-2 0 2060,6 0-2060,6 0 1527,23 0-1527,10 0 0,7 0 0,5 0 0,6 0 0,-1 0-875,-2 2 0,0 0 0,1 0 875,7-1 0,1 1 0,-5 1 0,-5 2 0,-3 1-2957,1-1 0,-1 0 2957,22 5 0,-2-1 0,-8 1 0,-21-2 0,-3-1 0,-13-3 0,-1 3 1755,-4-7-1755,-3 6 6784,-1-5-6784,0 7 0,0-4 0,0 5 0,3-6 0,-2 5 0,0-7 0,-2 7 0,-2-7 0,0 4 0,3-1 0,-2-1 0,4 2 0,-4-4 0,2 2 0,-3 0 0,0-3 0,2 6 0,-1-6 0,2 3 0,-6 0 0,0 0 0,-13 0 0,-53-1 0,11-2 0,-2 0 0,13 0 0,1 0 0,0 0 0,0 0 0</inkml:trace>
  <inkml:trace contextRef="#ctx0" brushRef="#br0" timeOffset="4601">17944 8381 8191,'7'-4'0,"50"2"2531,-22 2 1,4 0-2532,17 0 0,1 0 1409,-9 0 0,-3 0-1409,-9 0 0,-4 0 1719,13 0-1719,-25 0 1696,-8 0 0,-9 0 0,0 0 0</inkml:trace>
  <inkml:trace contextRef="#ctx0" brushRef="#br0" timeOffset="5233">18098 8183 8191,'11'0'0,"51"0"2026,-29 0 1,2 0-2027,15 0 0,1 0 0,-5 0 0,-1 0 0,5 0 0,-1 0 0,-7 0 0,0 0 0,2 0 0,-1 0 2930,16 0-2930,-21 0 1839,-6 0-1839,-23 0 1599,-3 0 1,-2 0 0,-2 0 0</inkml:trace>
  <inkml:trace contextRef="#ctx0" brushRef="#br0" timeOffset="6202">19384 7180 8191,'3'5'0,"0"15"2531,-10 14 1,-4 9-2532,-2 16 0,-3 5 205,4-17 0,-2 0 0,0 1-205,0 4 0,-2-1 0,2 0 0,-2 14 0,1-2 0,2-4 0,3-1 0,3-9 0,1 1 0,-6 15 0,2-4 711,5 5-711,-4-14 0,1 3 2597,7-8 0,2-1-2597,-1-3 0,0 3 0,-1 3 0,1 5 0,1-2-282,1 7 0,3 0 282,3 1 0,3 5 0,2-5 0,-1-15 0,2-3 0,1 1 0,4 10 0,2 1 0,0-5 0,2-4 0,-1-5 0,-4 2 0,-1-5 2341,7-3-2341,-7 3 2121,1-18-2121,-3 6 0,-5-15 0,-1 2 731,-3-3-731,0-5 172,2 6-172,2-3 0,2 6 0,1-1 0,1 6 0,3 0 0,-1 4 0,6-2 0,-3 1 0,0-2 0,2 0 0,-5 2 0,1-6 0,1 3 0,-4-1 0,8-2 0,-8 3 0,10 2 0,-9-2 0,-1-3 0,-8-5 0</inkml:trace>
  <inkml:trace contextRef="#ctx0" brushRef="#br0" timeOffset="7099">19743 7420 8191,'20'13'0,"5"14"0,6 6 0,1-2 0,4 1 0,0 1 0,-1 2 0,0-1 0,-1 2 965,2 0 0,0 0 0,-2 1-965,-3-2 0,-2 1 0,0-2 0,5 4 0,-2 0 1077,-1 8 1,-2-3-1078,4-7 1132,-23-19 1,-4-12-1,-3-5 1</inkml:trace>
  <inkml:trace contextRef="#ctx0" brushRef="#br0" timeOffset="7835">19872 8034 8191,'-3'-22'0,"8"-2"2409,11-20 1,7-8-2410,3-1 0,3-2 0,-5 10 0,2-2 0,0 1 0,-1 2 0,0 0 0,-1 3 1090,7-8 0,-2 5-1090,-9 11 0,-3 4 1837,10-13-1837,-23 27 6406,1 2-6406,-1 9 262,-1-4-262,0 1 0,-3 0 0,0 1 0</inkml:trace>
  <inkml:trace contextRef="#ctx0" brushRef="#br0" timeOffset="8454">20310 6755 24575,'0'25'0,"0"-5"0,0 39 0,0-12 0,0-12 0,0-1 0,0 9 0,0-14 0,0-17 0,0-6 0,0 0 0,0 5 0,0 10 0,0-9 0,0 4 0</inkml:trace>
  <inkml:trace contextRef="#ctx0" brushRef="#br0" timeOffset="11552">20286 6910 24575,'0'11'0,"0"10"0,0 7 0,0-3 0,0-2 0,0-13 0,0 9 0,0-5 0,3 7 0,3-9 0,4-3 0,3-2 0,0-4 0,0 0 0,3-3 0,5 0 0,-3 0 0,11 0 0,-7 0 0,12-3 0,-9-7 0,4-4 0,-5-6 0,0-3 0,-7 5 0,-5 2 0,-5 3 0,-1 6 0,0-5 0,0 5 0,-2-6 0,-1 3 0,-3 0 0,0-3 0,0 6 0,0-11 0,0 3 0,-3-5 0,-4 4 0,-13-4 0,0 5 0,-8-6 0,6 6 0,0 4 0,4-2 0,-3 4 0,3-1 0,-6 3 0,8 3 0,-2 1 0,5 3 0,2 0 0,-1 0 0,6 0 0,0 0 0,3 6 0,-3 7 0,6 1 0,-6 5 0,5-2 0,-2 11 0,0-4 0,2 8 0,-3-6 0,4 2 0,0-10 0,0-4 0</inkml:trace>
  <inkml:trace contextRef="#ctx0" brushRef="#br0" timeOffset="12570">20032 8802 24575,'10'12'0,"-1"5"0,13 2 0,3 10 0,10 2 0,-4 7 0,-3-8 0,-14-7 0,-1-7 0,-9-9 0,8 5 0,-8-5 0,9 2 0,-6 1 0,8-3 0,-4 5 0,4-3 0,-6 1 0,-3-4 0,-3-4 0</inkml:trace>
  <inkml:trace contextRef="#ctx0" brushRef="#br0" timeOffset="13616">19984 9201 24575,'7'-20'0,"32"-31"0,0 2 0,-9 9 0,1 1 0,12-7 0,-17 5 0,-6 22 0,-14 10 0,0 3 0,0 0 0,3-19 0,4 2 0,1-17 0,5 12 0,-7 7 0,0 5 0,-6 10 0,0 0 0,-1 3 0,-1 0 0,-2 3 0</inkml:trace>
  <inkml:trace contextRef="#ctx0" brushRef="#br0" timeOffset="14566">20512 8459 24575,'16'-6'0,"4"-2"0,-2-7 0,11-9 0,-7 7 0,0-4 0,-10 12 0,-9 8 0,-1 5 0,-2 10 0,0 13 0,4 7 0,-3-3 0,2-1 0,0-10 0,-3-1 0,3 0 0,0-5 0,-2 3 0,2-3 0,0 17 0,1-6 0,4 11 0,0 6 0,2-3 0,-2 6 0,2-14 0,-6-13 0,-1-9 0</inkml:trace>
  <inkml:trace contextRef="#ctx0" brushRef="#br0" timeOffset="15000">20553 9593 24575,'0'0'0</inkml:trace>
  <inkml:trace contextRef="#ctx0" brushRef="#br0" timeOffset="15387">20553 10060 8191,'0'3'0,"0"0"0</inkml:trace>
  <inkml:trace contextRef="#ctx0" brushRef="#br0" timeOffset="15719">20553 10628 24575,'0'0'0</inkml:trace>
  <inkml:trace contextRef="#ctx0" brushRef="#br0" timeOffset="16801">20365 11060 8191,'-4'2'0,"29"35"4529,9 0-4529,-7-4 0,2 1 0,13 4 0,-5 6 0,-2-7 0,-13-10 0,-1 1 0,20 17 2882,-1 0-2882,-5-6 1784,-12-13-1784,6 3 6583,-15-12-6583,-4-7 606,-4 3-606,3-9 0,-8 5 0,8-6 0,-8 0 0,1 0 0</inkml:trace>
  <inkml:trace contextRef="#ctx0" brushRef="#br0" timeOffset="17586">20513 11617 24575,'12'-50'0,"-1"15"0,10-27 0,0 20 0,4-15 0,4 0 0,-11 22 0,-2 0 0,4-15 0,1 12 0,-11 12 0,-3 12 0,2-1 0,-6 8 0,3 0 0,-3 5 0,0 2 0</inkml:trace>
  <inkml:trace contextRef="#ctx0" brushRef="#br0" timeOffset="18585">20909 10602 24575,'0'53'0,"0"-7"0,0 6 0,0-14 0,0-1 0,0-10 0,0 5 0,0-12 0,0 0 0,0-16 0,0-17 0,0-11 0,0-26 0,1 9 0,2-1 0,-1 5 0,1-1-216,1-6 1,1 0 215,9-16 0,-4 10 0,10-8 0,-7 22 0,2 2 0,-3 20 0,1 11 0,-3 0 431,6 3-431,4 10 0,1 8 0,9 10 0,-9 1 0,3 4 0,-7-5 0,3 4 0,-5-4 0,1-2 0,-5-4 0,2 2 0,-5-3 0,1-2 0,-5 0 0,-2-6 0,-2 2 0,0-6 0,0 0 0,3-6 0,-3 2 0,3-2 0,-3 0 0,0 0 0</inkml:trace>
  <inkml:trace contextRef="#ctx0" brushRef="#br0" timeOffset="19220">21449 10621 24575,'9'0'0,"8"0"0,-3 0 0,3 0 0,-5 0 0,-6 0 0,6 0 0,-8 0 0,5 0 0</inkml:trace>
  <inkml:trace contextRef="#ctx0" brushRef="#br0" timeOffset="20368">21768 10457 24575,'6'-16'0,"-4"-1"0,24-22 0,-18 17 0,13-16 0,-16 27 0,-2-2 0,1 18 0,-2 10 0,-2 7 0,0 6 0,0 3 0,0 4 0,0-5 0,0 1 0,0-13 0,0 9 0,3 3 0,4 1 0,0-4 0,2-4 0,-5-7 0,-2-1 0,-2-6 0,0 0 0,0-6 0,0-1 0</inkml:trace>
  <inkml:trace contextRef="#ctx0" brushRef="#br0" timeOffset="23288">19505 7124 24575,'0'43'0,"0"5"0,-2-5 0,0 2 0,-3 21 0,3-29 0,0-1 0,-5 0 0,3-4 0,-2 3 0,-2 1 0,-2 5 0,3 6 0,-1 6 0,1-1-1302,-3 13 1,0 0 1301,2-13 0,1 2 0,0 3 0,0-6 0,0 2 0,1 1 0,0-3 0,0 5 0,1-1 0,0 1-1116,-1-4 1,0 2 0,0-1-1,1-3 1116,4 1 0,1-4 0,0 0 0,-3 17 0,1-1-181,2 2 0,0 0 181,0-19 0,0 1 0,0 2 0,0 8 0,0 2 0,0-1-205,0-5 1,0 0-1,0 2 205,1-5 0,0 1 0,0 1 0,1-1 0,1 6 0,1 0 0,0 0 0,1 5 0,1 0 0,0 0 0,0-8 0,1-1 0,0 0 0,0 4 0,1-1 0,-2-3 0,2 1 0,0-3 0,-1 0 0,0-1 0,-2-8 0,-1-3 0,1 22 0,3 3 0,-7-17 0,2-9 1811,-3 4-1811,4 20 4739,1 4-4739,-1-26 0,1 0 0,3 26 0,0-15 0,0-18 528,0-3-528,3 7 963,1-3-963,3 7 0,6-4 0,6 8 0,10 6-505,-16-18 0,0 0 505,3 0 0,1 0 0,2 8 0,0 1 0,2-1 0,0 1 0,1 1 0,0 0 0,-4-7 0,-1-3 0,-6-4 0,-1-2 0,4 3 0,-9-7 0,-4-10 1010,-5-3-1010,5-1 0,-9-3 0,3 0 0,-3 0 0,3-3 0,-3 2 0,5-2 0,-4 3 0,4-1 0,-4 1 0,4-3 0,-5-5 0,-12-25 0,-15-25 0,-1 2-570,5 5 0,0 0 570,-2-12 0,11 21 0,1 0 0,1 3 0,1 1 0,-4-26 0,7 21 0,1-2 0,-3-5 0,1-1 0,6 10 0,0 1 0,-4-2 0,2 0 0,4-21 0,-7-8 0,6 26 0,-1-3 0,-1-3 0,0-1 0,-1-4 0,0 0 0,0 2 0,0 2 0,0 3 0,0 2 0,-1-22 0,2 27 0,0 0 1140,-2-25-1140,0 2 0,1-5 0,2 13 0,0-2 0,1 5 0,0-3 0,1 2 0,-2-18 0,1 2 0,2 1 0,-1 1-987,-3-2 1,0 2 986,4 11 0,-1 3 0,-3 4 0,0 1-357,-1-1 0,1 2 357,-7-18 0,1 10 0,-1-3 0,1 10 0,0 0 0,0-5 0,-1 1 0,1 6 0,-1 2 0,1-3 0,1 0 948,-1-2 1,0-2-949,-4-9 0,1-2 0,3 2 0,0 2 0,-1 10 0,0 2 0,4 7 0,0 1 0,-4-3 0,0 1 0,1-14 0,1 17 0,1-1 0,-1-14 0,0 3 0,-4-9 0,7 10 790,-6-5-790,7 15 0,1 0 0,-6-14 0,4 14 0,0 0 0,-3-29 0,4-3 0,-2 4 0,6 1 0,-3 23 0,4 0 0,-4-4 0,3 4 0,-3-1 0,4 2 0,-3 5 0,2 1 0,-3 3 0,4-8 0,0 11 0,0-3 0,0 8 0,0 6 0,0-1 0,0 3 0,0 2 0,3 2 0,0 4 0,0-1 0,3 2 0,-3-1 0,0-1 0,3 2 0,-3-6 0,0 2 0,0-1 0,-3 5 0,0 0 0</inkml:trace>
  <inkml:trace contextRef="#ctx0" brushRef="#br0" timeOffset="26051">20970 6546 24575,'6'14'0,"12"12"0,4 7 0,3 1 0,1-4 0,1 1 0,-5-2 0,0 3 0,4 1 0,3 3 0,-2 2 0,-3 0 0,-2 1 0,0-1-949,7 16 1,-1-1 948,4 3 0,-3 0 0,-12-10 0,0-2 0,7 4 0,1 0 0,-2 3 0,-1 0 0,-2-2 0,1 1 0,8 4 0,-1-2 0,-14-15 0,-1-2-640,11 8 1,0 0 639,-8-13 0,-1-1-107,1 5 0,0-1 107,0-3 0,0-2 0,2 16 0,6 2 0,-5-2 872,-6-13 0,-1 3-872,0 3 0,1 3 0,0 4 0,1 2-2654,2 10 0,0-1 2654,-6-12 0,0-3 0,4 1 0,-2-2 170,-2 10-170,6-7 0,-7 1 0,4 0 0,0 11 0,2 3 0,-6-24 0,1 3 0,2 9 0,0 4 0,1 9 0,0 1 0,2 6 0,-1 0 0,-3-8 0,0-3 0,-3-12 0,1-3 0,0-5 0,-1 0 0,6 28 0,3-1 6784,-6-10-6784,-2-15 0,-1 3 0,0-1 0,1 4 0,3-4 0,4 14 0,5 3 0,6 5 0,4-6 0,5-4 0,-3-15 0,-10-7 0,-10-15 0,-10 13 0,-3 6 0,0 13 0,-4 9 0,-1-9 0,-4 4 0,4-6 0,-2-9 0,2 2 0,-2-3 0,3 2 0,-3 8 0,6 2 0,-2 0 0,0 0 0,2-10 0,-6-10 0,7-9 0,-3-7 0,0-3 0,2 3 0,-2-2 0,3 6 0,-3-3 0,3 3 0,-6 6 0,5 2 0,-2 10 0,0-3 0,2 3 0,-1-4 0,2 4 0,0-5 0,0 7 0,0-5 0,0 1 0,0-2 0,0-9 0,3 13 0,4-8 0,0 11 0,6-11 0,-6-3 0,3 0 0,4-1 0,4 9 0,1-8 0,-6-3 0,-7-11 0</inkml:trace>
  <inkml:trace contextRef="#ctx0" brushRef="#br0" timeOffset="-144146.73">6301 9512 24575,'6'-55'0,"0"0"0,1-1 0,-1 1 0,4-4 0,1-1 0,1-1 0,2-3 0,-1 7 0,1-3 0,1-2 0,0 0 0,0 3 0,-1 3-2041,1-4 0,-1 4 0,0 1 0,1-2 2041,2-8 0,2-4 0,-1 3 0,-4 10 0,-1 5 0,-2 3-211,4-11 1,0 0 210,-1 12 0,-2 3 801,-5 8 1,-2 1-802,2 1 0,-1 0 0,-1-1 0,-1 1 0,2-2 0,1-1 1954,4-17 0,1-2-1954,-2 9 0,2 0 0,3-9 0,1 2 0,6-8 0,-1 6 0,-6 25 2882,-7 3-2882,6 6 192,-4-1-192,0 11 0,-3-3 0,-2 8 0,-4 1 0,4 3 0,-1 9 0,7 44 0,-3-15 0,2 12 0,-1 3 0,1 5-564,-2-11 0,0 2 564,-3-8 0,0 1 0,2 16 0,1 4 0,-2-1 0,0 0 0,0-5 0,-2 1 0,-1-6 0,-1 3 0,-1-3 0,-1 4 0,0 1 0,0-8 0,0 1 0,0 0 0,0 16 0,0-2-39,0-2 0,0 1 39,-2 1 0,0 0 0,0-10 0,-1-1 0,-2-5 0,1-2 0,1-4 0,0-2 0,-5 19 0,8-9 0,0-1 0,-4 10 0,3-11 0,2-1 0,-1 5 0,0 17 0,0-20 0,4 11 0,1-6 0,4-1 0,3 8 0,0-6 0,0 4 0,-4-24 0,-2-9 0,-5-15 1123,5 2-1123,-6-3 83,6-3-83,-3 0 0,3-3 0,3 0 0,5 0 0,4 0 0,34-8 0,-21-8 0,1-5 0,16-6 0,1-5 0,-1-12 0,-1-6-337,-14 13 0,0-1 0,-2 0 337,10-11 0,-4 2 0,-7 5 0,-1 2 0,0 4 0,-3 1 0,9-14-418,-12 17 0,-1-2 418,12-23 0,2 9 0,-17 12 0,-1 1 0,13-11 968,-5-7-968,-12 22 0,-5 11 0,2-4 879,-4 0-879,2 1 0,-6 10 0,1 1 0,-1 6 0,-1 0 0,-1-4 0,2 3 0,0-5 0,-2 2 0,2-1 0,-1-4 0,-1 7 0,5-4 0,-5 3 0,4 5 0,-5 22 0,3 12 0,-3 29 0,0 4 0,0-8 0,0 3 0,0-7 0,0 3-620,0-5 0,0 3 0,0-3 620,0 5 0,0-1 0,0 10 0,0 0-165,0-7 1,0-1 164,-1 7 0,2 1 0,3 3 0,4-1 0,0-19 0,2 0 0,1-3 0,1 4 0,2-1 0,9 10 0,1-4 0,-5-9 0,-3-11 0,1 1 0,11 14 0,1 9 0,3-4 0,-5-3 0,-6-11 0,2 4 0,-7-7 0,1-3 1827,-4-5-1827,-6-11 362,2-6-362,-9-2 0,6-7 0,-3 1 0,3-8 0,1-9 0,8-34 0,-4 16 0,1-3 0,4-19 0,1-1 0,-3 13 0,0 1 0,0-5 0,0 2 0,4-10 0,-4 5 0,2 6 0,-3 8 0,-1 9 0,2 0 0,-6 5 0,9-2 0,-9 5 0,8 3 0,-7 4 0,4 5 0,-4 0 0,3 5 0,-3 2 0,6 0 0,2 6 0,10 11 0,-2 8 0,-4 5 0,1 2 0,-4-3 0,0 1 0,3 8 0,0 0 0,8 20 0,-14-27 0,-1 0 0,7 21 0,2-2 0,-6-15 0,-6-15 0,-2-7 0,6 5-6784,16 10 6784,14 12 0,-3-2 0,7 2 0,-14-14 0,8 4 0,-4-4 0,-2-5 0,3 6 0,-15-13 0,3 3 0,-16-8 6784,-2-4-6784,-1 0 0,-3-5 0,-3 2 0,0 2 0,-1-1 0,-1 2 0,2-2 0,-1 0 0,1 0 0,3-3 0,0 0 0,10 0 0,5-7 0,6-5 0,1-8 0,0-3 0,7-11 0,-9 10 0,0 0 0,7-9 0,2-2 0,-9 7 0,0-1 0,18-16 0,-19 18 0,1-1 0,-2 3 0,1 0 0,1 1 0,1-1 0,5-7 0,1 1 0,-2 3 0,0 1 0,-4 2 0,-2 1 0,17-13 0,-9 10 0,-14 9 0,5-3 0,-9 2 0,5-2 0,0-2 0,-2-2 0,6-10 0,-1-14 0,-1-6 0,-5 5 0,-3 4 0,-5 9 0,2-15 0,-1 10 0,2-14 0,-1 9 0,-2 6 0,3-9 0,-1 3 0,-2 7 0,3-6 0,3-5 0,6-5 0,-9 22 0,1-2 0,2 3 0,1 2 0,4-17-6784,2 15 6784,-8 8-833,0 10 833,0-2 0,5 4 0,-8 5 0,8 2 0,-12 6 6372,2 0-6372,-3 0 1245,0 0-1245,0 0 0,-3 14 0,0 40 0,-3-10 0,0 5 0,0 2 0,0 2 0,-2 8 0,-1-2-840,-2-12 1,-1-1 839,-3 4 0,0 0 0,1-2 0,-1 3-215,-1-7 0,-1 3 0,1 0 215,3 2 0,1 1 0,0 2 0,0-3 0,0 3 0,0-1 0,2-3-529,-2 18 0,2-1 529,3-8 0,1 3 0,1-6 0,-1-8 0,0-1 0,0 13 0,0 0 0,2-14 0,0-1 0,0 2 0,1-4 0,6 10-66,-5-9 0,0-4 66,0-7 1515,0 10-1515,-4-10 656,0-10-656,0 6 1184,0-8-1184,0-4 159,0 1-159,0-7 0,22-6 0,27 8 0,2-5-466,-18 2 0,2 1 466,3-1 0,0 0 0,-3 2 0,-1 0 0,6-2 0,2 0 0,12 1 0,1-3 0,-9-3 0,-1-1 0,9 1 0,-1-1 0,-9-1 0,-2-2 0,-3-5 0,-3-1 0,19-7 0,-21 2 0,-2-3 0,7-15 0,4-1 0,-7 0-6475,10-10 6475,-10 9-4331,10-11 4331,-10 4 53,-8 13 0,-1-1-53,17-16 0,-18 17 0,-1 2 0,14-8 0,7-8 0,9 4 0,-19 13 0,1 1 0,-4 3 0,1 2 2191,0 3 0,0 2-2191,7-4 0,-2 2 0,17 2 0,-17 1 0,-1 1 0,7-3 6553,3 3-6553,9-9 697,-16 5-697,6-5 0,-21 7 0,-4-2 0,-4 6 0,5-5 0,-6 5 0,6 2 0,9 25 0,-10 9 0,0 6 0,3 11 0,0 3 0,0 2 0,-1 0 0,-4 2 0,-2-3 0,-5-13 0,-1-2 0,3 2 0,-1-1 0,-3-2 0,-1 1 0,8 22 0,0 5 0,-11-23 0,0 1 0,3-2 0,-1 0 0,-2-3 0,0 1 0,6 17 0,2 0 0,-1-13 0,1 0 0,2 13 0,2 2 0,2-10 0,0 0 0,-2-1 0,0-1 0,-1-8 0,-1 0 0,-4 4 0,-2-2 0,9 13 0,-3-8 0,3 2 0,0-9 0,4 0 0,11 18 0,4-1 0,-6-15 0,-1-4 0,-7-7 0,0-2 0,17 4 0,-20-16 0,4-4 0,-3-3 0,22 4 0,-15-8 0,21 4 0,-8 0 0,7 1 0,-7 0 0,3 0 0,-6 0 0,3 0 0,5-1 0,5-1 0,-1 1-161,-6-1 0,-2 0 0,2 0 161,4 0 0,0-1 0,0 0 0,17 0 0,-5-1 0,-24 0 0,-2-2 0,1 0 0,0-2 0,20-12 0,-8-4-3312,-10 0 0,-3-3 3312,-2-5 0,1-4 0,0 0 0,-5 1 0,4-7 0,3-5 161,-11 12 1,-1-1-162,8-9 0,1-2 0,0 2 0,-2 1 0,-4 6 0,-1 2 0,3 1 0,-2 1 0,6-11 0,4 5 0,-19 16 0,5-4 0,-6 8 0,0-3 0,-5 4 6784,0 1-6784,1-1 0,-1-5 0,0 5 0,-1-5 0,-2 10 0,-4 0 0,-4 3 0,3 3 0,34 0 0,14 17 0,-11-2 0,3 3 0,0 10 0,-1 3 0,-8-5 0,-2 2 0,-3 0 0,-4 2 0,-2-1 0,-4 2 0,11 30 0,-16-28 0,-2 1 0,-1 0 0,-2 1 0,8 23 0,-4-13 0,3 3 0,7 10 0,5 4-507,-5-11 1,2 3 0,2 1 506,-4-8 0,3 2 0,1 0 0,0 0 0,3 1 0,1-1 0,1 1 0,0-2 0,-2-3 0,0 0 0,0-2 0,1 0-608,1 0 0,1-1 0,0-2 0,-4-3 608,10 8 0,-2-4-2738,0-1 1,-4-4 2737,-6-4-751,-5-10 751,-6-3 0,-8-7 0,-1 0 825,-2-2-825,-4 3 1638,2-4-1638,-4 0 6323,2 5-6323,0 0 1391,-3 4-1391,6-5 0,-3 8 0,6-3 0,-2 1 0,-1-4 0,3-3 0,-6-2 0,6-1 0,-3-4 0,3-2 0,5 0 0,19 0 0,7-4 0,10-13 0,-14-2 0,1-4 0,-4-2 0,0-2 0,14-12 0,0 0 0,-16 12 0,-1 1 0,4-4 0,-2 2 0,4-7 0,4 3 0,-10-1 0,3 2 0,-7 2 0,3-5 0,-5 9 0,8-17 0,-10 11 0,4-11 0,-3 0 0,0-2 0,7-2 0,-1-1 0,-7 20 0,-2 1 0,-10 15 0,3-1 0,-6 5 0,2-3 0,-3 7 0,0-2 0,0 4 0,0-2 0,-3 6 0,5 13 0,0 10 0,16 29 0,-7-13 0,8 11 0,-10-22 0,-2 1 0,2 0 0,4 13 0,-1-9 0,5 14 0,-2-6 0,-3-5 0,-2-4 0,1 1 0,7 8 0,-8-11 0,1 1 0,15 16 0,-10-15 0,1-2 0,1-1 0,5 2 0,-8-8 0,1 2 0,19 22 0,-17-17 0,10 9 0,-18-19 0,-1-5 0,-2-4 0,-6-1 0,0-6 0,1 7 0,4 1 0,6 6 0,8 3 0,2 2 0,9 10 0,-10-11 0,-1 0 0,1-1 0,-11-12 0,-3-3 0,-4-5 0,-6 1 0,2-2 0,-1 3 0,5 6 0,-2-1 0,2 5 0,-5-6 0,2 3 0,-6-3 0,6 0 0,-2 8 0,2-4 0,-2 9 0,2-4 0,-6-3 0,3-3 0,0-7 0,-3 2 0,3 15 0,-3 30 0,-1-9 0,2 7 0,1 1 0,2 5 0,0 6-1357,-1-5 0,0 7 0,0 3 1,1-1-1,0-5 1357,1-3 0,2-4 0,-1 1 0,1 6 0,-2-7 0,-1 5 0,1 2 0,-1 2 0,1 0 0,0-3 0,0-5-908,2 0 1,0-2 0,0-3-1,0 0 1,-1 2 907,1 5 0,0 2 0,0 0 0,-1 0 0,1-2-564,2 9 1,-1 1 0,1-4-1,-1-8 564,1 6 0,1-6-197,1 9 0,0-4 197,-5-27 0,-1-2 1457,3 7 0,-1 0-1457,2 17 4668,3 0-4668,-3-15 4599,-1 8-4599,-5-14 1132,-3-8-1132,0-11 656,0-4-656,0-6 0,2-2 0,14-2 0,5-9 0,26-30 0,-15 1 0,2-9 0,-5 3 0,2-8 0,1-3 0,-1-1-1357,-5 8 0,-2-1 0,1-1 1,0-1-1,1-3 1357,0-4 0,1-2 0,0-3 0,0 0 0,-1 1 0,-2 3 0,0-2 0,-3 2 0,0 0 0,-1 0 0,1-2-757,-3 5 1,0-2 0,1-1 0,-1 1 0,-1 0 0,-1 1 756,0-3 0,-1 1 0,-1 1 0,0-1 0,0-5-434,-1 5 1,0-3-1,0-2 1,-1-2 0,0 2-1,-1 0 1,-1 4 433,0-6 0,-1 4 0,-2 1 0,1-3 0,-1-8-203,-2 14 0,-1-5 0,1-4 0,-1-3 0,0-1 1,0-1-1,-1 1 0,0 1 0,0 3 0,-1 4 203,-1-7 0,0 4 0,0 2 0,-1 1 0,-1-2 0,0-2 0,0-4 0,-1 13 0,1-1 0,-1-3 0,0-2 0,0 0 0,-1-2 0,0 0 0,0 0 0,0 0 0,0 1 0,-1 1 0,0 1 0,-1-1 0,1 2 0,0 0 0,-1 1 0,0-1 0,0 1 0,-1-1 0,0-1 0,-1-1 0,-1-1 0,0-3 0,0 9 0,-1 0 0,1-1 0,-2-1 0,0-1 0,0-1 0,-1 0 0,0-1 0,0 0 0,-1-2 0,0 0 0,0-1 0,0 0 0,-1-1 0,1-1 0,-1 0 0,1 7 0,1-1 0,-2-1 0,1-1 0,-1-1 0,1 0 0,-2-1 0,1-1 0,0 0 0,-1 0 0,0-1 0,0 0 0,0 0 0,0 0 0,0 0 0,0 0 0,0 0 0,0 1 0,1 0 0,-1 1 0,0 0 0,1 1 96,-1-1 1,1 1-1,-1-1 1,1 1 0,-1 0-1,0-1 1,1 1 0,-1 0-1,0 0 1,1 0 0,-1 0-1,1 1 1,-1 0 0,0 0-1,1 1 1,0 0 0,-1 0-1,1 1 1,0 0-1,0 1 1,0 0-97,-1-6 0,-1-1 0,1 0 0,-1 1 0,0-1 0,1 1 0,-1 0 0,1 1 0,0 1 0,0 0 0,0 2 0,1 1 0,0 1 0,0 1 0,1 3 0,1 1 0,0 2 0,-4-16 0,-1 1 0,0 0 0,0 3 0,2 3 0,2 5 0,3 4 0,4 7 0,5 7 817,13-15 1,7 7-818,-6-3 0,2-5 0,2-3 0,3 5 0,3-3 0,1-1 0,1-1 482,-4 6 1,0-1 0,1-1 0,0 0 0,-1 1-483,0 3 0,0 1 0,0 1 0,-1-1 0,1 0 777,0-2 0,0-2 0,0 1 0,0 2 0,-1 2-777,8-11 0,-2 3 0,-1 3 0,-5 8 0,-1 2 0,-1 3 0,4-4 0,0 5 0,9-15 0,-9 19 0,2 2 0,-12 16 2534,1 3-2534,-1 4 2333,0 0-2333,-2 6 1554,1-1-1554,-6 4 0,0 14 0,-2 19 0,-1 17 0,4 12-566,1-20 1,2 8 0,2 5-1,2 5 1,2 4 0,0 3-1,2 2 1,-1 1 0,1 0-1,0 0 1,-1-3 0,0-3 565,-1-1 0,-1-1 0,1-1 0,0 1 0,0-1 0,0 1 0,1 0 0,0 1 0,0 0 0,1 2 0,0 1 0,1 2-267,-3-10 0,1 2 0,0 0 0,0 0 0,0 2 0,1 0 1,0 0-1,0 2 0,1 0 0,-1 0 0,2 1 0,-1 0 0,1 1 1,0 0-1,1 1 0,0 0 0,0 1 267,-2-10 0,0 2 0,1 0 0,0 2 0,1 0 0,0 1 0,0 1 0,1 0 0,-1 0 0,1 1 0,1-1 0,-1 1 0,0-1 0,0 0 0,1 0 0,-1-1 0,0 0 0,0-1 0,-1-1 0,1-1 0,-1-1 0,-1-1 0,1-2-190,2 9 0,0-3 1,-1-2-1,0-1 1,-1-2-1,1 0 0,-1-1 1,0 0-1,1 0 1,-1 1-1,1 1 0,1 0 1,0 3-1,1 1 1,0 3-1,1 3 190,-5-15 0,0 3 0,1 1 0,1 2 0,0 1 0,1 2 0,0 1 0,0 1 0,1 1 0,0 1 0,0 1 0,0 0 0,1 0 0,-1 0 0,1 0 0,-1 0 0,0 0 0,1 0 0,-2-2 0,1 0 0,0-1 0,-2-1 0,1-2 0,-1-1 0,0-1 0,-2-2 0,1-3 0,-2-1 0,0-2-157,8 19 1,-2-3 0,-1-4 0,-1-2 0,-1-3 0,0-1 0,0-1 0,-1 0 0,1 1 0,0 0 0,1 2 0,1 3 0,1 3 156,-3-9 0,1 3 0,0 3 0,1 0 0,1 3 0,0 0 0,1 1 0,0 0 0,-1 1 0,1-1 0,0 0 0,-1-2 0,-1 0 0,0-2 0,0-2 0,-2-3 0,0-1 0,-2-4 0,0-3 34,6 18 0,-2-6 1,-1-4-1,-1-3 1,-1-1-1,0 1 0,1 1 1,2 4-35,-1-3 0,1 4 0,0 1 0,1 0 0,0 1 0,1 0 0,-2-1 0,0-2 0,-1-2 0,-1-3 221,5 12 0,-1-4 0,0-1 1,-2-2-1,0-2 0,-2-1-221,1 1 0,-1-2 0,-1 0 0,-1-4 0,-2-4 0,0 5 0,-2-5 0,-2-2 0,2 9 0,-3-4 0,-1 15 0,-7-14 0,3-2 2822,-3-4-2822,3-6 4221,0-5-4221,0-7 5114,-4-4-5114,2-1 2625,-5 0-2625,2-5 0,-3-1 0,0 22 0,0 7 0,2-11 0,1 3-833,0 9 1,0 5 0,3 0 832,4 12 0,5 5 0,-2-10 0,3 7 0,2 2 0,0 0 0,-2-14 0,0 1 0,2 0 0,-1 0 0,1 2 0,-1-3 0,1 1 0,1 2 0,-1-1 0,0-1 0,0-4 0,3 11 0,-1-3 0,0-2 0,-1-4 0,3 3 0,-2-5 0,-1-3 0,-2 0 0,-1-5 0,10 15 0,-6-17 0,-10-23 0,-7-10 0,0-13 0,2-39 0,0 10 0,1-13 0,2-11 0,0-9 0,1-5 0,1-3 0,-1 0 0,0 1 0,-1 5-390,-2 13 0,0 0 0,-1 1 1,0-1-1,1 1 0,-1-2 1,0-2-1,1-1 0,0-3 0,0-3 1,1-3 389,-2 19 0,0-2 0,1-2 0,0-1 0,0-2 0,0 0 0,1-2 0,-1-1 0,1-2 0,0 0 0,0-1 0,-1 0 0,1-2 0,0 0 0,0 0 0,0-1 0,0 0 0,0 0 0,-1-1 0,1 1 0,-1-1 0,0 1 0,0 0-157,-1 6 1,0-1-1,0 0 1,0-1-1,0 0 1,0-1-1,0 0 1,-1-1 0,1 0-1,0-1 1,-1 1-1,1-1 1,-1 0-1,1-1 1,-1 1 0,1-1-1,-1 1 1,0-1-1,1 1 1,-1-1-1,1 1 1,-1 0 0,0 0-1,1 0 1,-1 1-1,0 0 1,1 1-1,-1 0 1,1 0 156,-1-1 0,1 1 0,0-1 0,-1 1 0,1 0 0,0-1 0,-1 1 0,1 1 0,0-1 0,-1 0 0,1 0 0,-1 1 0,1 0 0,0-1 0,-1 1 0,1 0 0,-1 1 0,1-1 0,-1 0 0,1 1 0,-1-1 0,0 1 0,1 0 0,-1 0 0,0 0 0,0 1 0,0-1-127,0-4 1,1 0-1,-1 0 1,0 0 0,0-1-1,0 0 1,0 1-1,1-1 1,-1 1 0,0 0-1,-1 0 1,1 0-1,0 1 1,0 0 0,0 1-1,-1 1 1,1 0-1,-1 0 1,1 2 0,-1 0-1,1 1 1,-1 1 0,0 1-1,0 1 127,1-14 0,-1 1 0,1 0 0,-1 1 0,0 1 0,0 2 0,1 0 0,-1 1 0,-1 2 0,1 1 0,0 1 0,-1 2 0,1 2 0,-1 1 0,1 2-254,0-15 0,0 5 1,-1 4-1,1 1 1,-1 2-1,1-1 1,-1-1-1,1-3 254,-1-1 0,0-1 0,1-1 0,-1-1 0,1 0 0,-1 1 0,1-1 0,-1 2 0,1 1 56,-1-3 0,1 0 0,-1 2 0,1-1 0,-1 2 0,1 0 0,0 1 0,-1 1-56,2-2 0,-1 0 0,1 1 0,-1 1 0,1 2 0,-1 3 0,0 3 0,0-10 0,0 5 0,-1 3 0,1 3 0,1-4 0,1 3 0,-3 8 0,-2-16 666,0 12 1,0-14-667,0 19 0,0-9 0,0-5 0,0-4 0,0-2 0,0 1 0,0 2 0,1 3 0,1 1 0,-1 0 0,1 0 0,-1-2 0,1-2 0,-1-4 0,1 11 0,-1-3 0,-1-3 0,1-1 0,0-2 0,0 0 0,0 1 0,0 0 0,0 1 0,1 3 0,-1 2-83,2-12 0,-1 3 1,1 3-1,0 1 0,0-2 1,0-4-1,0-4 83,0 16 0,0-3 0,-1-3 0,1-3 0,0-1 0,1-1 0,-1 0 0,0 0 0,0 2 0,0 1 0,0 4 0,0 3 0,0 4 0,0-18 0,1 7 0,-1 4 0,0 1 0,1-3 0,0-5 0,-1 8 0,1-4 0,1-4 0,-1-2 0,1 0 0,-1 0 0,1 3 0,-1 4 0,0 5 0,-1 6-95,2-9 0,-2 8 1,1 4-1,0-2 95,1-4 0,1-1 0,-1 1 0,0 1 0,0-10 0,0 1 0,-1-1 0,1 10 0,0-2 0,-1 0 0,0 5 812,0 0 0,-2 4 0,1 2-812,3-20 0,-2 28 3644,-4 64-3644,1 19 0,-2 16 0,-2-11 0,-3 9 0,0 4 0,-1 2 0,1-3 0,0-7 0,1 0 0,0-1 0,-1 2 0,-1 2 0,1-5 0,0 1 0,-1 2 0,0 1 0,0 0 0,-1 2 0,0 0-230,0-3 0,0 1 0,-1 1 0,0 1 0,0 0 0,0 0 0,0 0 0,1 0 230,1-2 0,0 0 0,0 0 0,1-1 0,-1 2 0,0 0 0,1 3 0,-2 1-276,1-5 0,0 1 0,-1 2 0,0 0 1,0 2-1,0 1 0,0 0 0,0 0 1,1 0-1,-1 0 0,2-1 276,-1 0 0,1-1 0,0 1 0,1 0 0,-1 0 0,1 0 0,0 0 0,0 1 0,0-1 0,0 1 0,0 1-170,0-4 1,1 0 0,-1-1 0,1 0 0,-1 1 0,1 0 0,0 0 0,0 2 0,0 2 0,0 1 0,1 2 0,-1 2 169,2-13 0,0 2 0,0 2 0,0 2 0,0 1 0,0 2 0,0 1 0,1 0 0,-1 1 0,1 1 0,0-1 0,-1 0 0,1 0 0,0-1 0,1-1 0,-1 0 0,0-3 0,1 0 0,-1-3 0,1-2 0,0 11 0,0-3 0,0-3 0,0-1 0,0-2 0,1-1 0,-1 1 0,1-1 0,0 2 0,1 1 0,0 2 0,0 3 0,0 2 0,1-13 0,-1 2 0,1 3 0,-1 1 0,1 2 0,0 1 0,0 1 0,1 1 0,-1 1 0,1 0 0,0 0 0,0-1 0,0 1 0,1-2 0,0 0 0,0-2 0,0-1 0,0-2 0,1-1 0,-1-3 0,1-3 0,0-2 12,4 21 0,0-5 0,1-3 0,0-3 1,1-3-1,0 0 0,0 0 0,1 0 0,0 2 1,0 2-13,-1-5 0,0 2 0,1 0 0,0 2 0,0 0 0,0 0 0,1-1 0,-1-1 0,1-1 0,-1-3 0,1-1 0,-1-4 0,4 14 0,0-4 0,1-2 0,-1-3 0,0-1 0,0-3 0,-1-2 0,5 13 0,-1-3 0,-1-4 0,-2-3 0,0 7 0,-2-4 0,-1-8 921,-3-10 1,-1-3-922,0 6 0,-1 0 0,2 17 0,-4-20 0,1-1 0,1 19 3003,0-7-3003,-1-17 4099,-4-11-4099,0-8 0,-4 31 0,0 12 0,0-11 0,0 6 135,-1-3 1,0 8 0,1 7 0,0 4 0,2 4-136,-1-20 0,1 3 0,1 3 0,0 2 0,0 1 0,1 2 0,1 1 0,0 0 0,1-1 0,1 0-383,1-1 0,1 0 0,0-1 1,2 1-1,-1 1 0,2 0 0,0 1 1,0 1-1,1 1 0,0 2 1,1 1 382,-3-10 0,2 2 0,-1 2 0,1 2 0,0 1 0,1 0 0,0 1 0,0 1 0,0-1 0,1-1 0,0 0 0,-1-2 0,1-1 0,0-3 0,1-1 0,-1-3-320,3 9 1,1-4 0,0-1 0,0-3 0,1-1 0,0 0 0,0-1 0,0 0 0,0 2 0,1 1 319,0-1 0,0 3 0,1 2 0,1 1 0,-1 0 0,1-2 0,-1-1 0,0-4 0,-2-3 0,0-5 0,-2-6-511,13 23 0,-3-13 0,1 5 511,-4-4 0,2 5 0,1 1 0,-2-2 0,-2-6 0,0-2 0,-1-6 0,0 2 0,7 9 0,1 1 0,-3-3 863,-2 1 0,-3-5-863,-2-11 0,-1-5 3286,-2 6-3286,0-7 4913,-10-13-4913,-2 4 4634,-3-12-4634,-3 6 1013,0-4-1013,0 9 0,0-4 0,0 2 0,0-5 0,0 3 0,0-3 0,0 0 0,0 2 0,0-9 0,0 8 0,0-39 0,1-15 0,1-19 0,1-10 0,-2-4-754,0 23 0,-1-4 0,1-3 1,-1-2-1,0-3 0,0-2 0,0-2 1,0-2-1,0-2 754,1 15 0,-1-2 0,0-2 0,1-1 0,-1-2 0,1 0 0,-1-2 0,1-1 0,0-1 0,-1-1 0,1 0 0,-1-1 0,1 0 0,-1-1 0,0 0 0,1 1-217,-1 6 1,0 0 0,0-2 0,0 0 0,0-1 0,0-1 0,0 0 0,0-1 0,0 0 0,0-1 0,0 1 0,0-1 0,0 1 0,0 0 0,0 0 0,0 1 0,0 0 0,0 2 0,0-1 0,0 2 0,0 1 216,0-8 0,0 1 0,0 1 0,0 1 0,0 0 0,0 2 0,0-1 0,0 1 0,0 0 0,0-1 0,0 1 0,0-1 0,0-1 0,0-1 0,0 0 0,0-2-152,0 7 0,0-2 0,0 0 1,0-2-1,0 0 0,0-1 1,0 0-1,0-1 0,0 1 1,0-1-1,0 0 0,0 1 1,0 1-1,0 0 0,0 2 1,0 0-1,0 2 0,0 1 1,0 1-1,0 3 152,0-15 0,0 3 0,0 3 0,0 1 0,0 2 0,0 1 0,0 0 0,0 0 0,0-1 0,0-2 0,0-1 0,0-4-120,0 11 1,-1-1 0,1-1-1,0-1 1,0 0 0,0-2-1,0 0 1,-1 0 0,1-1-1,0 0 1,0 0 0,0 0-1,0-1 1,0 1 0,1 0 0,-1 1-1,1-1 120,-1 0 0,1 0 0,0 1 0,0-1 0,0 0 0,0-1 0,0 1 0,1 0 0,-1 0 0,0 0 0,1-1 0,-1 0 0,0 1 0,1-1 0,-1 0 0,0 0 0,0 0 0,0 1 0,0 0 0,0-1 0,0 0 0,0 0 0,0 0 0,-1-1 0,1 1 0,0-1 0,0 1 0,0-1 0,0 1 0,0 1 0,0-1 0,0 1 0,1 1 0,-1 0 0,1 1 0,0-2 0,0 0 0,1 1 0,-1 1 0,0 0 0,1 0 0,0 1 0,-1-1 0,1 1 0,0 0 0,0 0 0,0 0 0,0-1 0,0 0 0,1 0 0,-1 0 0,1-3 0,-1-2 0,1 0 0,0-1 0,0 0 0,0-1 0,0 0 0,0 1 0,0 0 0,0 2 0,0 0 0,1 2 0,-1 2 0,0 1 0,0 3 0,1 2 0,0-11 0,0 3 0,0 3 0,1 2 0,-1 1 0,0 2 0,1-1 0,0 0 0,0-2 225,0-4 1,1-3-1,1-3 1,-1 1-1,0 1 1,1 5-1,-1 6 1,0 8-1,0 11-225,5-12 0,-4 27 0,-11 49 0,-9 37 0,-2 16 0,3-4 0,4-14 0,1 1 0,1 3 0,0 2 0,-2 4 0,1-11 0,-2 1 0,0 3 0,0 2 0,-1 1 0,2 2 0,0 2 0,1 1 0,3-13 0,0 0 0,0 2 0,1 0 0,1 2 0,0 0 0,0 2 0,0 0 0,1 2 0,0 2 0,-1 0 0,2 2 0,-1-14 0,-1 1 0,1 0 0,0 2 0,0 1 0,0 0 0,0 1 0,1 0 0,-1 2 0,1 0 0,0 1 0,1 0 0,-1 0 0,2 2 0,-1-1 0,1 2 0,1-1 0,0 1 0,1 0 0,0-7 0,0 1 0,1 1 0,0 0 0,1 1 0,0 0 0,0 0 0,1 2 0,0-1 0,0 1 0,0 0 0,1 1 0,0 0 0,1 0 0,-1 0 0,1 1 0,0-1 0,0 1 0,0 0 0,0 0 0,0 0 0,1 0 0,-1 0 0,1 0 0,-1 0 0,0-5 0,-1 0 0,1 0 0,0 1 0,0 0 0,0 1 0,0-1 0,1 1 0,-1 1 0,1-1 0,-1 0 0,1 1 0,0 0 0,0-1 0,0 1 0,1-1 0,-1 0 0,1 0 0,0 0 0,0-1 0,1 0 0,-1 0 0,1 0 0,0-2 0,0 1 0,0-1 0,1-1 0,0-1 0,0 0-89,2 7 1,1-1 0,0 0 0,0 0 0,1-1-1,-1-1 1,2 1 0,-1-2 0,1 1 0,-1-1-1,1 0 1,1-1 0,-1 0 0,1 0 0,-1-1 0,1 0-1,0 0 1,0-1 0,0 1 0,0-1 0,0-1-1,0 1 1,1-1 88,1 7 0,1 0 0,1 0 0,0 0 0,0 0 0,1-1 0,-1 0 0,1 0 0,0 0 0,-1-2 0,1 0 0,0-1 0,-1-1 0,0 0 0,-1-2 0,1-1 0,-1-2 0,-1-1 0,-1-1 0,7 14 0,-1-2 0,-1-3 0,0 0 0,-1-3 0,0-1 0,0-1 0,0-1 0,-1-2 0,0-1 0,0 0 0,2 4 0,0-2 0,0-1 0,-1-2 0,0-1 0,0-1 0,0 0 0,-1-2 74,5 10 1,1 0 0,-1-1 0,-1-3 0,-2-5-1,-2-5-74,2 1 0,-4-8 0,2 4 409,3 5 1,1 4 0,0-1 0,-4-10-410,-3-9 0,-2-5 3063,8 13-3063,-12-23 4580,-5-6-4580,-7 0 0,0 45 0,-3-7 0,0 9 0,0 5 0,-1-3 0,1 3 0,-1 3 0,3-1 313,0-9 0,1-1 0,1 2 0,1 0 0,0 1-313,2 7 0,0 3 0,1 0 0,1-3 0,1-5-723,2-7 0,1-4 1,0-2-1,1 5 723,1 2 0,0 3 0,1 2 0,0 0 0,1-3 0,5 7 0,2-2 0,-1-1 0,-1-1 0,-3-2 0,-1 0 0,-1-1 0,2-2-412,2-1 1,1 0 0,0-2 0,-3-6 411,2 11 0,-2-7-97,-3-10 0,-1-3 97,7 10 2248,-7-15-2248,-4-15 4557,-3-6-4557,-2-6 2648,3-6-2648,11-19 0,3-9-1482,-6 3 1,1-6 1481,2-4 0,4-9 0,0-5 0,-2-5-812,-6 6 0,0-6 1,0-3-1,-1-3 1,-1-1-1,0-1 1,-1 2 811,-1 6 0,-1-1 0,0 1 0,-1-1 0,0-1 0,0-2 0,0-1 0,1-3-346,-2 6 1,0-1-1,1-2 1,0-2 0,-1 0-1,1-2 1,-1 0 0,0-2-1,-1-1 1,0 0 0,-1-1 345,-1 9 0,-1 0 0,0-1 0,-1-1 0,0 0 0,0-1 0,-1-1 0,1 0 0,-1-1 0,0-1 0,0-1 0,0-1 0,0-1 0,-1 0 0,1-2-116,0 12 1,-1 0-1,0-2 1,0 0-1,0-1 1,0-1-1,0-1 1,0 0-1,-1 0 1,1-2-1,-1 1 1,1-1-1,-1 0 1,1-1-1,-1 1 1,1-1-1,-1 0 1,1 0-1,-1-1 1,0 1-1,1 0 1,0 1 115,-1 3 0,0 1 0,1 0 0,-1 0 0,1 0 0,-1 0 0,0 0 0,1 0 0,-1-1 0,0 1 0,1-1 0,-1 0 0,0 0 0,1-1 0,-1 0 0,0-1 0,1 0 0,-1-1 0,0 0 0,0-1 0,0-1 0,1 0 0,-1-1 0,0-1 0,0-1-28,0 13 1,0-1 0,0-2 0,-1 0 0,1-1-1,0-1 1,0-1 0,0 0 0,0-2 0,-1 0-1,1 0 1,0-1 0,0 0 0,0-1 0,-1 1-1,1-1 1,0-1 0,0 1 0,-1 0 0,1 0-1,0 0 1,-1 0 0,1 1 0,0-1 0,-1 2 0,1-1-1,0 2 1,-1 0 0,1 0 0,-1 2 0,1 0-1,-1 1 1,1 1 0,-1 1 0,1 1 0,-1 1-1,1 2 1,-1 1 27,0-18 0,1 2 0,-1 2 0,0 1 0,0 2 0,1 1 0,-1 1 0,0 1 0,0 0 0,0 1 0,0 1 0,0 0 0,0 0 0,0 0 0,0 0 0,0 0 0,0-1 0,1 0 0,-1-1 0,1-1 0,-1-1 0,1 2 0,0-2 0,0-2 0,0 0 0,-1-2 0,1 0 0,1-1 0,-1 0 0,0 0 0,0 0 0,0 1 0,0 0 0,1 0 0,-1 2 0,0 2 0,1 0 0,-1 2 0,1 3 0,-1 1 0,1 3 0,-1 2 0,0 3 0,1 3 0,0-27 0,1 4 0,-1 4 0,1 4 0,-1 4 0,1 5 0,0 4 0,0 5 0,2-12 0,0 9 0,0 0 0,1-9 0,1 1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48:43.404"/>
    </inkml:context>
    <inkml:brush xml:id="br0">
      <inkml:brushProperty name="width" value="0.05292" units="cm"/>
      <inkml:brushProperty name="height" value="0.05292" units="cm"/>
      <inkml:brushProperty name="color" value="#FF0000"/>
    </inkml:brush>
  </inkml:definitions>
  <inkml:trace contextRef="#ctx0" brushRef="#br0">26787 7098 12615,'1'-4'0,"39"-28"4690,2-6-4690,-6 13 0,1 0 0,6-12 2079,5 6-2079,-3-5 0,-8 11 0,-2-1 0,-19 22 0,-12-1 1159,5 4-1159,-9 3 4032,3 15-4032,0 2 0,1 13 0,7-9 0,-2 7 0,2-2 0,-4-1 0,1-1 0,-1-4 0,0 0 0,1 0 0,-1 0 0,-3-4 0,2 3 0,-5-3 0,6 4 0,-3 12 0,3-14 0,-3 13 0,2-18 0,-6 2 0,6-4 0,-5 0 0,2-3 0,0 0 0,-3-4 0,3 0 0,-3 0 0,0 0 0,0-3 0,0 0 0</inkml:trace>
  <inkml:trace contextRef="#ctx0" brushRef="#br0" timeOffset="1276">27511 6922 9709,'0'4'0,"0"5"5109,0 7-5109,0 5 2581,0-3-2581,0 4 1515,0-4-1515,0 3 5661,0-1-5661,0-4 0,0 6 0,3-14 0,0 5 0,3-7 0,7 0 0,-5 1 0,12-4 0,-9 3 0,10-5 0,-10 2 0,9-3 0,-6 0 0,8 0 0,-4 0 0,-1 0 0,7 0 0,-5 0 0,9 0 0,-6-4 0,0-3 0,5-10 0,-7 1 0,3-8 0,-9 10 0,0-7 0,0 7 0,-3-7 0,-1 6 0,-4-2 0,1 4 0,0-1 0,-3 4 0,-2 1 0,-2 3 0,0 0 0,0 0 0,0-7 0,0 1 0,-3-5 0,-14-11 0,-2 7 0,-25-20 0,11 14 0,-5-1 0,6 12 0,9 2 0,-4 9 0,5-5 0,0 9 0,0-2 0,4 3 0,-3 0 0,1 0 0,1 0 0,-5 10 0,8 3 0,-6 10 0,-6 15 0,7-12 0,-5 11 0,15-19 0,-3 3 0,9-10 0,-4 5 0,8-9 0,-4 2 0,4-3 0,-2 0 0,3 4 0,0 9 0,7 5 0,-2 1 0,2-10 0,-4-9 0</inkml:trace>
  <inkml:trace contextRef="#ctx0" brushRef="#br0" timeOffset="9143">30395 11084 24575,'19'0'0,"-3"0"0,8 0 0,-3 0 0,1 0 0,30 0 0,-19 0 0,13 0 0,-28 0 0,-5 0 0,-3 0 0,-1 0 0,-3 0 0,0 0 0,0 0 0,0 0 0,0 0 0,0 0 0,-1 0 0,1 0 0,3 0 0,-5 0 0,1 0 0</inkml:trace>
  <inkml:trace contextRef="#ctx0" brushRef="#br0" timeOffset="10499">30289 10932 24575,'38'0'0,"-9"0"0,22 0 0,-14 0 0,-3 0 0,6 0 0,4 0 0,-2 0 0,0 0 0,-18 0 0,-3 0 0,-7 0 0,0 0 0,-1 0 0,-7 0 0,7 0 0,-3 0 0,-1 0 0,0 0 0,-3 0 0,0 0 0,0 0 0,-3 0 0,0 0 0</inkml:trace>
  <inkml:trace contextRef="#ctx0" brushRef="#br0" timeOffset="11709">31225 11045 24575,'0'-16'0,"7"-5"0,-2-2 0,11-18 0,-8 15 0,9-20 0,-2 3 0,-2 12 0,2-9 0,-9 29 0,-2-2 0,-1 7 0,0 2 0,-3 9 0,3 15 0,-3 17 0,4 19 0,3-22 0,1 0 0,4 26 0,0-26 0,3 3 0,0 10 0,0 0 0,0-11 0,1 1 0,0 10 0,1-2 0,7 6 0,-6-12 0,-1-3 0,-6-16 0,-1-5 0,-4-12 0,-3 0 0,-1-3 0</inkml:trace>
  <inkml:trace contextRef="#ctx0" brushRef="#br0" timeOffset="16552">22158 10487 24575,'0'19'0,"0"10"0,0 4 0,3 29 0,6-14 0,-3-7 0,1-1 0,6 3 0,-4 12 0,1-28 0,-9-4 0,9-2 0,-9-10 0,5 5 0,-5-9 0,2 2 0,-3-3 0,0 3 0,0-3 0,0 3 0,0-3 0,0 0 0,0 0 0,0 0 0,0 0 0,0-1 0,0 1 0,0 0 0,0 0 0,0 0 0,0-1 0,0 1 0,0 0 0,2-1 0,-1 4 0,2 1 0,0 11 0,-3-5 0,3 6 0,-3-12 0,0 2 0,3-2 0,-2 1 0,2 1 0,-3-5 0,0 5 0,2-5 0,-1 8 0,2-8 0,-1 2 0,-1-9 0,1-3 0,1-3 0,-2 0 0,1 0 0,1-4 0,-2 1 0,5-1 0,-3-2 0,1 5 0,4-9 0,-6 6 0,6-3 0,-4 0 0,-1 6 0,3-5 0,0-1 0,1 2 0,5-7 0,-5 10 0,2-4 0,10-3 0,-3 5 0,17-10 0,-6 8 0,19-4 0,-15 4 0,9 4 0,-22 5 0,0 3 0,-8 0 0,2 0 0,-5 0 0,2 0 0,0 0 0,-2 0 0,2 6 0,-3 1 0,1 10 0,0 1 0,0 0 0,0-1 0,0 1 0,0-4 0,-3 3 0,1-7 0,-4 0 0,2-1 0,-3-2 0,2 2 0,-1-3 0,2 0 0,-3 0 0,0 0 0,0 0 0,0 0 0,0 0 0,2 0 0,-1 3 0,5 5 0,-2 4 0,0-6 0,-1-2 0</inkml:trace>
  <inkml:trace contextRef="#ctx0" brushRef="#br0" timeOffset="17444">22892 10419 8818,'0'-3'0,"2"8"5087,-4 36-5087,2 6 0,0 9 0,0 1 0,0-22 0,0 25 0,0-15 0,0-8 0,0-1-2478,0 6 2478,0 19 2147,0-23-2147,0 5 4199,0-9-4199,0 7 18,6-21-18,-5 7 6784,11-11-6784,-7-1 0,5-4 0,-4-3 0,-3-4 0,3 2 0,-3-3 0,3 2 0,3-4 0,-3 2 0,3-3 0,0 2 0,-3-1 0,3 2 0,-3-3 0,0 0 0,0 0 0,5 0 0,-6 0 0,3 0 0</inkml:trace>
  <inkml:trace contextRef="#ctx0" brushRef="#br0" timeOffset="18263">23090 10942 24575,'28'3'0,"-4"9"0,15 0 0,-12 8 0,1-1 0,-1-2 0,3 7 0,-3-4 0,-4 0 0,6 1 0,-6-9 0,1 4 0,-4-8 0,-6 1 0,-1 0 0,-4-5 0,-3 2 0,0-6 0,0 0 0,0 0 0,-3 0 0,-1 0 0</inkml:trace>
  <inkml:trace contextRef="#ctx0" brushRef="#br0" timeOffset="19085">23440 10935 24575,'0'16'0,"0"-3"0,0 8 0,0-6 0,0 5 0,0-1 0,0-1 0,-6 5 0,1-8 0,-2 4 0,1 0 0,3-5 0,-4 6 0,0-10 0,4 2 0,-3-5 0,6 3 0,-3-2 0,3-1 0,0-2 0,0-2 0</inkml:trace>
  <inkml:trace contextRef="#ctx0" brushRef="#br0" timeOffset="19925">23412 10575 24575,'19'16'0,"4"9"0,5 10 0,-4-1 0,4 15 0,-11-21 0,11 26 0,-2-13 0,-6 4 0,7 4 0,-6 14 0,-7-25 0,2 13 0,-9-25 0,-3-2 0,3 2 0,-6-4 0,2-4 0,-3 3 0,0-3 0,0 0 0,0-1 0,0 0 0,0 1 0,0 0 0,0-1 0,-3 3 0,-1-6 0,1 2 0,-3-4 0,5-5 0,-4-1 0,4-3 0,-2-3 0</inkml:trace>
  <inkml:trace contextRef="#ctx0" brushRef="#br0" timeOffset="20648">23845 11244 8191,'5'-3'0,"4"0"5063,1 3-5063,4 0 2818,-4 0-2818,2 0 1719,-5 0-1719,8 0 6784,-7 0-6784,3 0 0,-2 0 0,-2 0 0,1 0 0,-5 0 0,0 0 0</inkml:trace>
  <inkml:trace contextRef="#ctx0" brushRef="#br0" timeOffset="21366">23795 11108 24575,'9'0'0,"1"0"0,11 0 0,-2 0 0,8 0 0,-6 0 0,1 0 0,0 0 0,0 0 0,-4 0 0,-4 0 0,-1 0 0,-6 0 0,2 0 0,0 0 0,1 0 0,-1 0 0,0 0 0,-3 0 0,0 0 0,0-6 0,-2 5 0,-2-5 0</inkml:trace>
  <inkml:trace contextRef="#ctx0" brushRef="#br0" timeOffset="22270">25535 11017 24575,'9'0'0,"0"0"0,4 0 0,-3 0 0,2 0 0,4 0 0,-4 0 0,6 0 0,-4 0 0,1 0 0,2 0 0,-4 0 0,1 0 0,-5 0 0,4 0 0,-9 0 0,2 0 0</inkml:trace>
  <inkml:trace contextRef="#ctx0" brushRef="#br0" timeOffset="23296">25584 10897 8191,'9'-3'0,"5"0"5063,16 3-5063,2 0 0,4 0 0,2 0 0,-5 0 2818,-2 0-2818,-5 0 1719,-7 0-1719,2 0 6784,-8 0-6784,-3 0 0,-1 0 0,-3 0 0,0 0 0,-3 0 0,-1 0 0</inkml:trace>
  <inkml:trace contextRef="#ctx0" brushRef="#br0" timeOffset="24360">26061 10860 24575,'0'16'0,"0"-3"0,0 12 0,0-6 0,0 16 0,0 0 0,0-2 0,0-4 0,0-2 0,0-12 0,0 5 0,0-11 0,0 0 0,6-1 0,-2 1 0,8 0 0,-2 1 0,4-2 0,8 7 0,-6-13 0,11 8 0,-7-8 0,-1-1 0,4 2 0,-3-3 0,2 0 0,5-9 0,-12 1 0,4-12 0,-11 2 0,3-9 0,-4 4 0,1-3 0,-1-1 0,-3 4 0,0-3 0,-4 4 0,0 4 0,0-3 0,-10-3 0,2 4 0,-9-3 0,0 9 0,2 0 0,-6 0 0,7 3 0,-7-2 0,3 5 0,0-3 0,-3 7 0,7-2 0,-7 6 0,6-3 0,-2 3 0,4 0 0,-1 0 0,4 0 0,1 0 0,2 0 0,1 0 0,0 0 0,0 0 0,0 3 0,3 0 0,-3 6 0,2-2 0,-2 6 0,-1-7 0,1 4 0,3-4 0,-3 0 0,6 0 0,-3 0 0,3 0 0,0-3 0,0 0 0</inkml:trace>
  <inkml:trace contextRef="#ctx0" brushRef="#br0" timeOffset="25726">26649 11208 14981,'-3'-3'0,"0"5"4045,3 8-4045,0 1 1659,0 4-1659,0-6 897,0-3-897,0 0 2993,0 0-2993,-5-2 0,4-2 0,-4-2 0</inkml:trace>
  <inkml:trace contextRef="#ctx0" brushRef="#br0" timeOffset="26929">26811 10993 24575,'0'-23'0,"0"5"0,0-14 0,0 5 0,0 4 0,3-3 0,-2 8 0,2 4 0,-3 4 0,0 4 0,0 24 0,0-1 0,0 32 0,4 3 0,1-6 0,1-4 0,1 0 0,3 3 0,-2 1 0,0 1 0,2-5 0,1 10 0,-6-25 0,1-6 0,-5-6 0,2 1 0,-3-9 0,0 3 0,0-2 0,0-1 0,0 2 0,0-4 0,0 1 0,0 0 0,0 0 0,3-3 0,-3-1 0,3-2 0</inkml:trace>
  <inkml:trace contextRef="#ctx0" brushRef="#br0" timeOffset="30066">21267 5125 24575,'0'24'0,"0"11"0,-1 4 0,2 4 0,1-2 0,0 2-2137,1 15 1,0-1 2136,3-16 0,-1-2 0,-3 9 0,1-1 657,4-14 1,-1 0-658,-2 9 0,-1-1 0,6 16 0,0 3 0,-8-6 697,6-17-697,-4 1 0,1-21 0,-1-4 2261,-3-1-2261,0-6 0,0 0 0,0 0 0,0 0 0,3 4 0,-2 0 0,2 0 0,0 5 0,-3-7 0,3 7 0,-3-9 0,0 4 0,0-4 0,0 2 0,0-1 0,0 2 0,0-3 0,3-3 0,-3-6 0,6-5 0,-2-9 0,3-1 0,0-4 0,4-5 0,1 0 0,8-2 0,-3-2 0,6 6 0,-7-1 0,3 3 0,-5 1 0,0 4 0,0 4 0,-4 1 0,3 5 0,-6 2 0,2 0 0,1 5 0,-4-2 0,10 3 0,-6 0 0,6 0 0,-2 0 0,3 0 0,-3 0 0,3 0 0,9 9 0,-13-4 0,8 8 0,-12-7 0,-2 3 0,3 2 0,-3 2 0,-1 0 0,-2 1 0,2-1 0,-5 0 0,2-2 0,-3 1 0,2 1 0,-1 1 0,2-1 0,-3-4 0,0-3 0,0 0 0,0 0 0,0 0 0,0 0 0,0 0 0,0 0 0,0 0 0,0-1 0,0 1 0,0 0 0,0 0 0,0 7 0,0 2 0,0-3 0,0-2 0</inkml:trace>
  <inkml:trace contextRef="#ctx0" brushRef="#br0" timeOffset="30884">22499 5126 24575,'-4'38'0,"0"0"0,-12 16 0,6-4 0,0 1 0,-5 0 0,-2 7 0,8-18 0,-2 21 0,3-17 0,5 4 0,2-5 0,-3 11 0,4 2 0,0 7 0,0 2 0,0-13 0,0 3 0,0-11 0,4 18 0,8-18 0,2 17 0,5-32 0,-2 7 0,2-12 0,0-4 0,1 2 0,-3-14 0,-3 9 0,0-10 0,7 6 0,-5-9 0,11 1 0,-8-5 0,1 0 0,11 0 0,-21 0 0,10 0 0</inkml:trace>
  <inkml:trace contextRef="#ctx0" brushRef="#br0" timeOffset="31576">22802 5794 24575,'12'5'0,"9"4"0,-1 9 0,7 2 0,0 1 0,-2 1 0,2-9 0,-5 5 0,0-7 0,-3 7 0,2-3 0,-2 3 0,3 1 0,6 1 0,-3 13 0,5-2 0,7 23 0,-10-25 0,5 17 0,-12-27 0,-11-1 0,3-6 0,-9-6 0,3-2 0,0-2 0,-3-2 0,0 0 0</inkml:trace>
  <inkml:trace contextRef="#ctx0" brushRef="#br0" timeOffset="32394">23296 5819 24575,'-20'20'0,"2"1"0,-8 13 0,1 4 0,-4 11 0,0-2 0,0 2 0,10-13 0,9-17 0,0 0 0,2-6 0,1-6 0,1 5 0,6-5 0,-6 0 0,-1 1 0,0-1 0,1 3 0,0-4 0,5 0 0,-1-3 0,2 3 0,0-3 0,0 0 0</inkml:trace>
  <inkml:trace contextRef="#ctx0" brushRef="#br0" timeOffset="33219">23480 5256 24575,'7'35'0,"8"8"0,-1 3 0,0-7 0,1 0-1054,-4 7 1054,1-11 0,0 1 0,-6-2 0,-2-2 0,5 11 0,-6-8 0,-1 1 0,2 11 0,-3 9 0,3-2 0,-4-4 0,0-6 0,0 3 0,0-14 0,0-1 345,0-6-345,0 10 175,-6-14-175,-2 23 0,-6-25 0,3 8 534,-3-7-534,6-7 0,-2 3 0,3-3 0,1-1 0,-1 0 0,3-3 0,1-3 0,3-4 0</inkml:trace>
  <inkml:trace contextRef="#ctx0" brushRef="#br0" timeOffset="36178">26391 6950 24575,'7'-10'0,"35"-25"0,-16 11 0,4-1-3067,14-12 1,2-2 3066,-4-1 0,-1-1 0,3-3 0,-1-1-866,-14 9 0,-1-1 0,1 1 866,1 2 0,1 1 0,-1-2 0,1-5 0,0-2 0,-1-1-15,1-2 1,0 1 0,-1-1 14,-2 2 0,-1 0 0,-1-1 0,0-6 0,-2-2 0,1 2 0,-1 7 0,1 2 0,-1 0 0,-2-2 0,-1 0 0,0 2 0,6-4 0,-3 4 0,5-14 2281,-18 34-2281,-13 18 3772,-2 0-3772,-1 3 2721,-2 0-2721,-2 0 0,-4 0 0,-7 0 0,2 0 0,-5 0 0,-9 0 0,7 3 0,-21-2 0,-1 10 0,5-6 0,-9 3 0,14 2 0,8-8 0,1 4 0,11-3 0,7-2 0,0 2 0,4-3 0,-2 3 0,6-3 0,6 3 0,7-3 0,8 0 0,-5 0 0,7 0 0,2 0 0,0 0 0,7 0 0,8 0 0,-4 0 0,3 0 0,4-4 0,-16 0 0,7 0 0,-5 0 0,-11 4 0,7 0 0,-10 0 0,-3 0 0,-1 0 0,1-3 0,-3 3 0,2-3 0,-3 3 0,0 0 0,0 0 0,0 0 0,-3 2 0,0 1 0,-3 3 0,0 0 0,0 0 0,0 0 0,0 0 0,0 0 0,0 0 0,0 0 0,2 0 0,2 0 0,-1 0 0,2 0 0,-4 0 0,4 0 0,-1 0 0,-1 0 0,5 3 0,-7 1 0,7 0 0,-7 7 0,5-5 0,-6 3 0,3-2 0,-3-3 0,0 0 0,0 2 0,3 1 0,-2 1 0,4-1 0,-4-1 0,2-2 0,-3 0 0,2 3 0,-1-6 0,2 5 0,-3-5 0,0 6 0,3 8 0,-2-4 0,2 8 0,-3-12 0,3 0 0,-3 3 0,7 6 0,-4-7 0,1 0 0,-1-12 0</inkml:trace>
  <inkml:trace contextRef="#ctx0" brushRef="#br0" timeOffset="38146">24583 11807 8191,'-3'6'0,"0"-5"5063,3-19-5063,4-8 0,16-31 0,7-3 0,-3 17 0,2-3 135,-1 1 1,1-1-136,7-11 0,0-1 0,1 4 0,-2 0 282,-11 14 0,0-1 0,0 1-282,10-12 0,1-3 0,-11 12 0,1-4 0,0-1 0,-2 5 0,9-12 0,0 0 0,-2 2 0,1-3 0,-2 7 0,-5 8 0,-1 5 0,0 2 0,1 0 0,6-12 0,-1 1 0,-5 15 0,0 0 1904,5-9 1,-2 1-1905,8-6 0,-1-1 0,4 0 0,-11 11 2766,9-1-2766,-18 17 1922,4 0-1922,-6 4 1707,3-6-1707,4-1 0,-5 3 0,0 3 0,-9 9 0,1 0 0,1-1 0,-1 1 0,2 3 0,-6-2 0,2 4 0,-4-4 0,-1 4 0,-6-1 0,-4 2 0,-4 0 0,-3 0 0,-6 0 0,-4 3 0,-5 1 0,5 4 0,-18 7 0,18-3 0,-13 3 0,16-1 0,5-7 0,3 2 0,7-2 0,3-4 0,2 2 0,4-4 0,7 2 0,2-3 0,9 0 0,4 0 0,11 0 0,0 0 0,0 0 0,-7 0 0,-8-3 0,-1 2 0,-7-2 0,3 3 0,-6 0 0,2 0 0,-6 2 0,0 2 0,-3 1 0,0 5 0,0 0 0,0 9 0,0-4 0,0 4 0,0-6 0,0 1 0,0-1 0,0 0 0,0 1 0,0 3 0,0-3 0,0 3 0,0-3 0,0 3 0,0 3 0,0-5 0,3 7 0,-3-15 0,3 5 0,0-6 0,0 0 0,3 0 0,-3-3 0,0 0 0</inkml:trace>
  <inkml:trace contextRef="#ctx0" brushRef="#br0" timeOffset="40265">29322 11932 24575,'4'-42'0,"8"11"0,-2-6 0,2-7 0,8-10 0,3-2-2341,-3 6 0,1-3 2341,-3 6 0,1-3 0,-1 2 0,3-9 0,-1 2 0,1-4 0,-1 1 0,-6 13 0,0 0 0,4-21 0,-1 4 0,-1 5 714,-5 5 0,1 0-714,0 5 0,-1-8 761,2 7-761,-2 5 0,-3 13 0,-1-1 2493,5 10-2493,-6-1 0,4 1 0,-4 4 0,-2 4 0,2-1 0,1 4 0,-1-2 0,0 5 0,1-6 0,2 0 0,-2 2 0,2-4 0,1-1 0,-3 1 0,6-1 0,-6 3 0,6-4 0,-3 3 0,0-5 0,-4 9 0,-1 1 0,-4 4 0,1-1 0,-2-3 0,0 3 0,0-6 0,0-7 0,0 3 0,0-3 0,0 10 0,0 3 0,0 0 0,0 0 0,-2 2 0,-2 2 0,-5 2 0,2 2 0,-5 5 0,1 7 0,-3 4 0,-8 18 0,2-10 0,-3 10 0,3-9 0,9-8 0,-3 3 0,7-9 0,-3 1 0,3-4 0,1-1 0,3-3 0,0-7 0,11-7 0,1-5 0,10-3 0,-4 5 0,2-2 0,-4 5 0,1-1 0,-4 5 0,-1-5 0,-3 7 0,1-4 0,-1 6 0,0 0 0,-1 3 0,1 6 0,0-2 0,0 12 0,1-8 0,0 10 0,0-6 0,0 6 0,3-1 0,-2-1 0,1 0 0,-2-6 0,-1-3 0,1 3 0,-1-3 0,0 0 0,1 2 0,-1-1 0,8 3 0,-9-7 0,5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50:29.122"/>
    </inkml:context>
    <inkml:brush xml:id="br0">
      <inkml:brushProperty name="width" value="0.05292" units="cm"/>
      <inkml:brushProperty name="height" value="0.05292" units="cm"/>
      <inkml:brushProperty name="color" value="#FF0000"/>
    </inkml:brush>
  </inkml:definitions>
  <inkml:trace contextRef="#ctx0" brushRef="#br0">20672 3687 14639,'4'-1'0,"-2"18"4151,-2 8-4151,0 14 0,0-7 0,0 2 0,0 21 0,0-19 0,0 0 0,0 29 1719,0-9-1719,0-5 0,0-1 0,0 5 467,0-15 0,0-5-467,0-17 3132,0-1-3132,0-4 0,3-3 0,-2 6 0,1-8 0,2 12 0,-4-5 0,4 4 0,-1 5 0,1 9 0,4-3 0,-1 10 0,1-13 0,0 15 0,0-8 0,-4 3 0,3-14 0,-6-6 0,4-4 0,-4-3 0,2-1 0,-3-3 0,2-2 0,2-4 0,-1-4 0,2-17 0,-1 8 0,-1-12 0,3 11 0,-5 1 0,5-6 0,0-2 0,2-4 0,2 1 0,1-8 0,-3 8 0,2-8 0,1 10 0,0 0 0,4 0 0,-1 4 0,0-3 0,4 2 0,1 0 0,5-4 0,-2 7 0,-3-2 0,2 3 0,3-5 0,-5 8 0,4-5 0,-7 14 0,-5 0 0,1 3 0,-6 0 0,0 0 0,3 0 0,-2 0 0,1 0 0,-4 6 0,1 0 0,2 31 0,1-15 0,3 23 0,-6-22 0,2 8 0,-7-8 0,7 3 0,-6-4 0,5 0 0,-5-4 0,6 9 0,-6-14 0,2 9 0,-3-6 0,0-5 0,3 10 0,-3-13 0,3 4 0,-3-6 0,0 0 0,0 0 0,3-1 0,-2 1 0,1 0 0,-2 0 0,0 0 0,3 0 0,-3 0 0,6 7 0,-2 2 0,4 7 0,-4-10 0,-1-2 0</inkml:trace>
  <inkml:trace contextRef="#ctx0" brushRef="#br0" timeOffset="937">21768 3611 24575,'0'16'0,"0"15"0,0-2 0,0 6 0,0 0 0,0-1 0,0 31 0,0-16 0,0 2 0,0 10 0,0-11 0,-4-1 0,3 12 0,-2-18 0,2 0 0,2-1 0,-1-8 0,0 0 0,0 3 0,0 22 0,0 1 0,0-26 0,0 0 0,0 29 0,0-26 0,13 22 0,-1-34 0,10 7 0,-6-19 0,-3-7 0,0 0 0,1-2 0,3-1 0,0 0 0,5-3 0,-4 0 0,3 0 0,-3 0 0,-6 0 0,-2 0 0</inkml:trace>
  <inkml:trace contextRef="#ctx0" brushRef="#br0" timeOffset="1682">22139 4307 9949,'13'-3'0,"29"8"3955,12 15-3955,4 4 1245,-24-8 0,-3 2-1245,7 12 0,17-2 0,-15 6 0,-1-7 1673,-11-2-1673,-7-6 5136,-5-5-5136,-8-4 1080,-2 2-1080,3-8 292,-8 8-292,8-11 0,-8 10 0,4-6 0,-2 1 0,3-3 0,0 0 0,0-3 0,3 6 0,-2-3 0,-1 0 0,-4 0 0</inkml:trace>
  <inkml:trace contextRef="#ctx0" brushRef="#br0" timeOffset="2425">22232 4749 24575,'0'-25'0,"7"1"0,7-17 0,7-2 0,1 8 0,-2-3 0,0 1 0,-1 6 0,5-16 0,0 0 0,-1 7 0,-7 1 0,1 1 0,11-9 0,-11 4 0,1 10 0,-8 15 0,-2 1 0,1 4 0,-2 2 0,2-1 0,-2 5 0,5-3 0,-8 7 0,1 0 0</inkml:trace>
  <inkml:trace contextRef="#ctx0" brushRef="#br0" timeOffset="3282">22733 3605 24575,'33'50'0,"-5"0"0,-3-5 0,3 9 0,-1-2-2002,-2 1 0,0-1 2002,-7-11 0,0 3 0,0-3 0,3 7 0,-3-3 0,-8-8 0,-1-1 0,3 5 0,1 1 0,-2-5 0,-3 1 0,-2-2 0,-2-1 0,6 22 1239,-7-9-1239,-3 1 654,-3-23-654,2 15 0,-21-4 0,11-15 2111,-15 11-2111,12-16 0,0-6 0,0 9 0,4-12 0,-3 8 0,5-6 0,-1 0 0,2 3 0,-2 0 0,2-3 0,1 6 0,0-4 0,6-1 0,-6 7 0,5-14 0,-2 5 0</inkml:trace>
  <inkml:trace contextRef="#ctx0" brushRef="#br0" timeOffset="8582">7836 8783 24575,'0'9'0,"0"13"0,0 3 0,0 16 0,0 13 0,0-11 0,0 19 0,0-16 0,0 3 0,0 5 0,0-14 0,0 2 0,0-5 0,0-9 0,0 0 0,0-7 0,0-3 0,0-4 0,0 3 0,0-11 0,0 7 0,0-3 0,0 0 0,0 2 0,0-5 0,0 2 0,0-3 0,0-1 0,0 1 0,0 0 0,0-1 0,0 1 0,0 0 0,0-1 0,0 1 0,0 0 0,0 0 0,0 6 0,0-1 0,0 4 0,0 3 0,0 0 0,0 0 0,0 3 0,0-7 0,3 7 0,-2-7 0,2 3 0,-3 0 0,0 0 0,0 1 0,0-6 0,3 0 0,-3-5 0,6-1 0,-3-3 0,0-12 0,2 1 0,-1-12 0,3-3 0,1-4 0,7-24 0,-1 9 0,6-9 0,-1 4 0,-3 18 0,-1-7 0,-5 18 0,-4 4 0,1 4 0,-1 4 0,0 3 0,0-2 0,0 4 0,-1-2 0,1 3 0,3 0 0,-3 0 0,3 0 0,0 0 0,-2 0 0,2 0 0,-3 0 0,5 8 0,-3-3 0,3 9 0,-7-4 0,2 4 0,-5 3 0,4-3 0,-4 17 0,2-11 0,0 8 0,-2-7 0,2 7 0,-3-3 0,0 6 0,0-13 0,0-1 0,3-3 0,-3 3 0,3-6 0,-3 5 0,0-6 0,0 0 0,3 2 0,-2-5 0,2 2 0,-3-3 0,0 3 0,0-3 0,0 3 0,0-6 0,0-1 0</inkml:trace>
  <inkml:trace contextRef="#ctx0" brushRef="#br0" timeOffset="9414">8507 9061 24575,'0'41'0,"0"-9"0,0 18 0,0 2 0,0-6 0,0 6 0,0-16 0,0-5 0,0 17 0,0-21 0,0 13 0,0-22 0,0-3 0,0 1 0,3-6 0,3 1 0,5 1 0,2-4 0,-3 4 0,9-2 0,-7 1 0,7-2 0,-9-2 0,2-1 0,1 3 0,-2-2 0,1 0 0,-4 1 0,-3-7 0,0 4 0</inkml:trace>
  <inkml:trace contextRef="#ctx0" brushRef="#br0" timeOffset="10496">8801 9429 11488,'3'-1'0,"3"2"4912,4 8-4912,3 2 2277,1 6-2277,0-3 1293,5 6-1293,-4-6 4605,1-1-4605,-7-3 0,-3-4 0,0 0 0,0-1 0,0 1 0,0-2 0,0 1 0,-3-2 0,2 1 0,-1 1 0,2-2 0,0 0 0,2 5 0,-1-6 0,2 6 0,-3-8 0,0 6 0,0-6 0,0 3 0,0 0 0,0-3 0,0 3 0,-3 0 0,2-3 0,-1 6 0,2-6 0,0 6 0,0-3 0,6 3 0,-5 0 0,5 0 0,0 3 0,-5-2 0,4 1 0,-1 2 0,0-3 0,6 15 0,-2-9 0,3 10 0,-7-13 0,2 2 0,-2-2 0,0 0 0,-2-2 0,1 1 0,-5-5 0,1 1 0</inkml:trace>
  <inkml:trace contextRef="#ctx0" brushRef="#br0" timeOffset="11308">8991 9901 24575,'3'-24'0,"10"-6"0,11-22 0,5 0 0,3-6 0,-8 4 0,-4 15 0,1-5 0,-11 21 0,4-4 0,-10 16 0,2-2 0,-3 10 0,0 0 0</inkml:trace>
  <inkml:trace contextRef="#ctx0" brushRef="#br0" timeOffset="12029">9255 9157 24575,'6'19'0,"9"10"0,-6-5 0,16 28 0,-14-10 0,-1-8 0,-1-1 0,-4 14 0,0-8 0,-1 0 0,-3 0 0,4 1 0,0 0 0,0 6 0,0 10 0,3 6 0,-8-26 0,4 10 0,-4-28 0,0-1 0,0-7 0,0 3 0,0-7 0,0 7 0,0 9 0,-7-2 0,6 14 0,-6 3 0,7-17 0,0 4 0</inkml:trace>
  <inkml:trace contextRef="#ctx0" brushRef="#br0" timeOffset="30400">11987 4268 15919,'5'8'0,"7"6"3737,12 14-3737,2 7 0,4 1 1492,-1 0-1492,4 13 0,-6-16 799,0 13-799,-16-28 2628,-4-4-2628,2-4 0,-8-4 0,8-3 0,-6 0 0,6-3 0,-2 0 0,5 0 0,-6 0 0,8-14 0,5-19 0,0-8 0,1-7 0,-8 6 0,-4 14 0,0-4 0,-1 14 0,-1 1 0,1 7 0,-3 0 0,1 7 0,-2 0 0,6 3 0,4 0 0,5 4 0,0 2 0,4 9 0,7 11 0,-8-8 0,7 6 0,-15-17 0,0 5 0,-3-5 0,-1 2 0,-3-6 0,0 0 0,0-3 0,-1 0 0,1 0 0,0-3 0,-3 0 0,3-10 0,-6-2 0,7-50 0,-6 23-3392,1 4 0,-1-1 3392,-1-4 0,0 5 0,0-13 0,0 24 0,0-8 0,0 22 0,0 3 0,0 1 0,6-3 0,-5 7 0,4-4 0</inkml:trace>
  <inkml:trace contextRef="#ctx0" brushRef="#br0" timeOffset="31428">12957 4295 24575,'6'-12'0,"0"0"0,1 1 0,-4-5 0,0 8 0,0-2 0,-3 4 0,6 6 0,-6 0 0,3 6 0,-3 8 0,0 4 0,3 4 0,2 4 0,2-3 0,1 7 0,-1-7 0,1 4 0,-1-5 0,0-4 0,0-1 0,-3-4 0,1-3 0,-1 3 0,2-7 0,-2 1 0,-2-4 0</inkml:trace>
  <inkml:trace contextRef="#ctx0" brushRef="#br0" timeOffset="32729">12661 6590 24575,'22'0'0,"1"4"0,6 0 0,-7 10 0,-7 6 0,-1 3 0,2 22 0,-1-19 0,1 19 0,3-16 0,-6 2 0,8 3 0,-1-2 0,-1-7 0,5-2 0,-5-5 0,2-9 0,-3 4 0,4-12 0,-7 2 0,5-3 0,-1-19 0,-6-10 0,4-10 0,-13-7 0,5 8 0,-5 0 0,4 1 0,-7 10 0,2 0 0,-3 9 0,0 4 0,0 5 0,3 6 0,2 0 0,6 13 0,3 11 0,11 14 0,-8 1-3392,7-3 0,1-1 3392,-4 0 0,9 8 0,1 1 0,0-1 0,8 4 0,-18-16 0,-11-21 0,-4 0 0,3-4 0,-3-3 0,3 0 6784,-3-6-6784,1-6 0,0-6 0,4-27 0,-2 8 0,3-15 0,0-4 0,-4 24 0,4-18 0,-8 31 0,3-6 0,-4 10 0,1-2 0,2 7 0,-3 1 0,4-3 0,-4 1 0,2-5 0,-4 8 0,2 3 0</inkml:trace>
  <inkml:trace contextRef="#ctx0" brushRef="#br0" timeOffset="33743">13709 6885 24575,'3'-12'0,"1"0"0,11-8 0,-3 11 0,7-6 0,-3 15 0,-5-3 0,1 3 0,0 6 0,-7 5 0,8 11 0,-12 5 0,6 10 0,-6-9 0,3 13 0,-4-17 0,0 12 0,0-14 0,0 1 0,0-6 0,-3-4 0,2 1 0,-5-4 0,3-1 0,0-3 0,0 0 0,0 0 0,5-3 0,7 0 0,7-3 0,7 0 0,-5-3 0,3-1 0,-7-3 0,3 3 0,-4-2 0,1 2 0,-1-2 0,3-1 0,-5 4 0,4 0 0,-11 3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8:27:34.360"/>
    </inkml:context>
    <inkml:brush xml:id="br0">
      <inkml:brushProperty name="width" value="0.05292" units="cm"/>
      <inkml:brushProperty name="height" value="0.05292" units="cm"/>
      <inkml:brushProperty name="color" value="#FF0000"/>
    </inkml:brush>
  </inkml:definitions>
  <inkml:trace contextRef="#ctx0" brushRef="#br0">18474 3686 24575,'-29'-32'0,"0"0"0,-2-5 0,-3-4 0,0-1-2877,2-1 1,0-1 0,-2-5 2876,3 7 0,-2-4 0,-1-1 0,0 0 0,4 2 0,-5-11 0,3 3 0,-4-4-88,4 9 1,-4-1-1,-1-2 1,0-1 0,0 3 87,3 2 0,0 0 0,0 1 0,-1 0 0,-3 2 0,-4-1 0,-3 0 0,-1 2 0,-1 1 0,0 0 0,2 2 0,0 0 0,-1 2 0,0 2 0,-2 5 311,-10 0 0,0 4 0,-3 5 1,-2 2-312,3 4 0,-3 3 0,-1 2 0,2 1 0,3 2-288,5 1 1,3 3 0,0 0 0,-3 2 287,-6 2 0,-4 0 0,-2 2 0,4 1 0,7 3 562,3 2 0,6 3 0,-1 2-562,-11 0 0,-2 2 0,1 6 0,15 1 0,0 5 0,1 2 0,2-2 0,-3 0 0,2 0 0,-1 2 0,-12 7 0,-2 3 0,5-2 0,0 3 0,2 1 505,6-5 0,-1 2 1,-1 1-506,1 3 0,0 1 0,-2 3 0,3-6 0,-1 3 0,-2 0 0,1 2-251,8-8 1,0 2 0,0 0-1,0 1 1,0 0 250,-1 0 0,0 0 0,1 1 0,0 0 0,0 1-503,-1 3 0,-1 1 0,2 0 0,0 0 0,2-1 503,0 2 0,1-2 0,2 0 0,1 0 0,0 1 0,1 0 0,1-1 0,3-1 0,2-1 0,3-1 0,0-1 0,-1 3 0,0-1 0,1 1-292,0 0 0,1 0 0,1-1 292,0-1 0,1-2 0,1 3-110,1 3 1,0 2-1,0 3 110,3 0 0,-1 4 0,1 1 0,1 1 0,0 1 0,2 2 0,-1 0 0,2 2-430,0-7 0,1 1 0,0 1 0,1 1 1,1-2 429,1-1 0,1 0 0,0-1 0,1 0 0,1-1 0,0 8 0,1-2 0,1 1 0,0 3 28,1-2 0,-1 1 0,1 3 0,0 2 0,1 3-28,1-13 0,-1 2 0,1 2 0,0 2 0,1 0 0,1 1 0,0 0 0,0 0 0,2-5 0,0 0 0,0 0 0,1 0 0,0 1 0,1 1 0,1 0 0,0 1 0,0 1-118,0-3 1,1 1 0,0 2 0,1 0 0,0 1 0,0 0 0,1 0 0,0-2 0,0 0 0,0-3 0,0-1 117,2 7 0,0-3 0,1-1 0,0-1 0,0-1 0,0 0 0,1-1 0,1 1 0,2 5 0,1 1 0,0 0 0,1-1 0,0-2 0,-1-1 0,-2-2 0,3 7 0,-2-2 0,0-3 0,-1-1 0,1-3 0,0-1 0,0-4 0,1 1 0,1 4-263,-2-2 1,2 5-1,1 2 1,0-1-1,-2-3 1,-2-8 262,1 5 0,-2-8 0,2 6 210,0 3 1,3 6 0,1 4 0,0-2 0,-2-2-211,2 1 0,-1-2 0,0-1 0,-1-1 0,-2-5 0,-2-1 0,1-1 0,1 0 0,0 1 0,2 0 0,0-1 0,-1-2 0,4 5 0,-1-2 0,1-5 971,6-3 1,2-3-972,-3-4 0,1 1 0,-1-6 0,3-5 0,-3-5 3896,8 4-3896,-22 8 0,-18 22 0,-5 15 0,6-12 0,2 3 0,-1 7 326,-1-18 1,0 5 0,-1 2 0,0 2 0,2 0 0,1-1-327,2 3 0,1 0 0,2 0 0,0 1 0,0-1 0,1-1 0,0-3 0,0 1 0,1 0 0,0-2 0,1-1 0,1-2-159,1 1 0,0 0 1,0-3-1,2-3 0,1-3 159,6 8 0,2-6 0,-1-4 0,2 1 0,0-5-107,-2-4 1,1-1 106,1-5 0,1-1 0,17 23 0,1-10 0,-5-3 0,3-10 0,8 11 0,3-12 0,-3-2 0,8-1 0,-14-12 0,2-2 0,4 1-252,-1-1 1,3 1 0,2 0 0,0-3 251,5-2 0,1-1 0,1-2 0,0-1 0,3 0 0,0 0 0,0-1 0,-3-4 161,6-3 1,-2-4 0,-4-1-162,-10 3 0,-2 0 0,-3-4 0,13-14 0,-8-2 2419,1-4-2419,5-1 0,-2 0 0,-14 1 0,9-6 0,-2 0 0,-17 6 0,10-9 0,0-3 0,-6-5 0,-8 7 0,1-4 0,3-13 0,-1-5 0,-5 6 0,0-4 0,0-3 0,-1 3 0,1-4 0,-1-1 0,1 2-430,-2 5 0,0 1 0,-1 1 1,0-1 429,-1-1 0,0-1 0,-1 1 0,-1 4-942,1-5 1,-2 4 0,0 0 941,1 0 0,-1 1 0,-1-1 0,-2-1 0,-1 0 0,1 0-683,0 2 1,2 1 0,-3-1 682,-3 2 0,-1-1 0,0-2 0,1 2 0,1-3 0,0 1 0,-2 3-567,-2 3 1,0 3 0,-1-4 566,2-2 0,-1-4 0,1 0 0,-1 4 108,0 4 0,-2 3 0,2-5-108,-1 2 0,2-5 0,-1-3 0,1 0 0,-1 3 148,-1-3 0,1 1 1,-1 0-1,0-2-148,1 5 0,0-2 0,1-1 0,-1-1 0,0-2 0,0 1 0,-1-2 0,0-2 0,0-1 0,-1 1 0,0 0 0,-1 0 0,0 1 0,-1-1 0,0 1 0,1 0 0,-1 0 0,2 2 0,-1 0 0,1 0 0,0 0 0,-1 1 0,0-1 0,-2 0 0,1-1 0,-1-1 0,-1 2 0,1 3 0,0 4 0,0-14 0,0 6 0,0-3 0,0 5 0,0-1 0,0-3 0,0-1 0,0 3 0,0-2 0,0-1 0,0-2 0,0 0-116,0 5 0,0-2 0,0 0 0,0 0 0,0-1 0,0 1 116,0 2 0,0-1 0,0 0 0,0 1 0,0-1 0,0 0-69,0-3 1,0-1 0,0 0-1,1 1 1,-2 1 0,1 4 68,-2-9 0,-1 3 0,1 3 0,-2 0 0,1 5 0,0 0 0,-1 2 0,0 2 0,-1-8 0,0 2 0,-3 2 0,-3 3 0,-1 2 0,-1 2 847,0-8 1,-4 4-848,-6 2 0,-6 7 0,-20 2 3879,18 20-3879,6-2 5800,37-6-5800,7-21 0,4-7 0,-4 15 0,2-1 134,0-3 0,2-4 0,-2 2-134,3-7 0,-2 2 0,0-5 0,-2-1-397,1-2 1,-1-1 396,-6 19 0,-2-2 0,1-1 0,-1-6 0,0-1 0,-1 0 0,0 4 0,-1-1 0,-1 1 0,-2-2 0,-1 0 0,-2 0 0,0 1 0,-1 0 0,-1 4 0,-2-8 0,0 4 0,0 0 0,0 0 0,0 4 0,0 4 0,0-9-2836,-1 12 1,-2 2 2835,-5 0 0,-1 2 0,-5 9 1641,2 4-1641,-6 1 607,-10 1-607,-17-8 0,15 11 0,0 0 0,-24-13 6784,2-5-6784,28 11 0,2 0 0,-10-17 0,2 2 0,19 22 0</inkml:trace>
  <inkml:trace contextRef="#ctx0" brushRef="#br0" timeOffset="1531">18831 11927 24575,'0'47'0,"0"1"0,0-12 0,0 1 0,0 20 0,0 5-651,0-15 0,0 2 0,0 0 651,0 4 0,0 1 0,0 2 0,0-7 0,0 2 0,0 1 0,0-3 0,0 9 0,0-2 0,0-3 0,0 9 0,0-6 0,0-16 0,0-2 0,0 22 274,0-19-274,0-4 407,0-19-407,0-1 0,0-7 0,0-1 987,0-3-987,0 3 71,0-2 0,0 0 0,0-4 1</inkml:trace>
  <inkml:trace contextRef="#ctx0" brushRef="#br0" timeOffset="2573">18398 12459 8191,'-3'6'0,"0"8"5063,3-2-5063,0 10 2818,0-5-2818,0 4 1719,0-5-1719,0-3 6784,0 6-6784,0-2 0,0 18 0,0-5 0,3-1 0,20 9 0,22 2 0,-14-18 0,4 1 0,5 2 0,2-3 0,2-7 0,0-3 0,-5-1 0,-1-2 0,0-3 0,-1-3 0,11 0 0,-11-6 0,-5-9 0,-3-6 0,1-12 0,10-11 0,-16 5 0,11-13 0,-13 11 0,3-5 0,-3 4 0,2-12 0,-7 5 0,1-4 0,-10 7 0,-2 14 0,-6 9 0,-13 3 0,-24 1 0,-11-2 0,-10 5 0,4 0 0,4 8 0,-6-4 0,0 4 0,-5 1 0,21 3 0,-2 2 0,3-1 0,-1 3 0,-7 5 0,1 4 0,5 2 0,5 3 0,-12 17 0,10 5 0,22-12 0,3 22 0,5-17 0,3 1 0,5-23 0</inkml:trace>
  <inkml:trace contextRef="#ctx0" brushRef="#br0" timeOffset="3486">19390 11829 8191,'7'2'0,"-1"6"5063,-6 28-5063,-9 12-2155,2 11 2155,-6-7 0,5-12 0,0 0 2155,-1 1-2155,0 21 0,1 3 0,3-3 0,2-12 0,1 2 0,2-1 0,0-1 0,0-8 0,0-1 0,0 10 0,0-2 0,0-11 0,0-2 0,3 0 0,2-3 0,4 16 0,7 6 0,-3-23 0,1-5 0,-2-1 4537,2-7-4537,0 1 0,0-5 0,-1 2 6784,6 1-6784,3-3 0,16 12 0,6-7 0,-14-4 0,-6-5 0</inkml:trace>
  <inkml:trace contextRef="#ctx0" brushRef="#br0" timeOffset="4103">19669 12653 24575,'35'35'0,"0"0"0,-6-6 0,1 2 0,10 11 0,1-1 0,-10-12 0,-1 0 0,-2 0 0,-1-1 0,12 5 0,-17-6 0,-8-18 0,-5 4 0,-4-9 0,3-1 0,-7 0 0,1-3 0</inkml:trace>
  <inkml:trace contextRef="#ctx0" brushRef="#br0" timeOffset="4685">19805 13176 8191,'-3'-25'0,"9"-24"4380,8-11-4380,-2 17 0,1-1 0,1 11 0,1 2 0,9-28 0,2 7 2898,-8 13-2898,6-4 1801,-3-5-1801,-1 8 6527,-5-1-6527,-5 14 0,-6 12 0,-1 6 0</inkml:trace>
  <inkml:trace contextRef="#ctx0" brushRef="#br0" timeOffset="5220">20041 12145 24575,'59'22'0,"-21"-4"0,2 4 0,8 7 0,0 3-1414,0 2 1,-3 3 1413,-5-1 0,-3 5 0,-7-5 0,0 4 0,-2 2 0,0 5 0,0 2 0,-3 3 0,2 7 0,-2 3 0,-3 0 0,-5-7 0,-3 0 0,-3 0 0,-4-4 0,-2 0 0,-2-5 0,0-3 0,-1-3 0,-2 6 0,0-4 0,0-2 416,0 15-416,0-17 143,-3-6 1,2-15 0,-2-8-1</inkml:trace>
  <inkml:trace contextRef="#ctx0" brushRef="#br0" timeOffset="8398">20649 3391 24575,'-9'48'0,"1"-1"0,0 1 0,-1 1 0,0 3 0,0 4 0,-3 2 0,0-5 0,-1 2 0,-1 2 0,-1 4 0,0 2 0,0 4-894,4-14 0,-1 3 1,1 3-1,-1 2 0,-1 1 1,1 2-1,0 0 0,0 0 1,0-1-1,1-1 0,0-1 745,-1 1 0,0 0 0,1-1 0,0-1 0,-1 1 0,1-1 0,0 1 0,1 1 0,-1 0 0,1 1-47,-1 1 0,1 2 0,0 1 0,-1 1 0,1 0 0,0 0 1,1 0-1,0-2 0,0-1 0,2-2 0,0-2 196,1 5 0,0-2 0,1 0 0,1-3 0,1-1 0,-1-1 0,2-2 0,-1-2-126,0 12 0,1-4 0,0-2 0,1 1 0,0 5 126,0-12 0,1 4 0,0 2 0,0 2 0,1-1 0,-1-1 0,0-2 0,0-4-423,0 12 1,0-5 0,0-1 0,0 0 0,0 2 422,0-2 0,-1 2 0,0 0 0,1 1 0,1 0 0,0 1 0,2-4 0,0 2 0,1 1 0,0-1 0,1-2 0,0-4 0,0-6 0,2 10 0,0-7 0,2 5 0,-1-5 0,2 5 0,1 5 0,1-1 0,0-3 0,1-7 0,5 10 0,1-7 0,2 5 112,-4-9 0,1 4 0,0 1 0,0-1 1,-1-4-113,3 9 0,-1-5 0,2 4 0,0-1 0,2 4 0,0-1 0,-1-6 319,-2-9 0,0-5 0,1 2-319,5 10 0,2 2 0,0-1 0,-2-5 0,1-1 0,-1-2 0,-1-2 0,0-1 0,2 1 0,7 7 0,2 1 0,0-3 860,-7-8 0,1-3 0,0 1-860,7 8 0,2 1 0,-3-8 0,-3-7 0,-3-6 4142,17 19-4142,-24-40 0,33-4 0,10-3 0,-28 0 0,5 0-119,2 0 1,9 0-1,6 0 1,-1 0 0,-3 0 118,-2 1 0,-3 1 0,2 0 0,7 1 0,-9 0 0,4 0 0,4 1 0,3 1 0,1-1 0,2 1 0,-1 0 0,-1-1 0,-4 0 0,0 1 0,0-1 0,1 0 0,0 1 0,1-1 0,1 1 0,1-1 0,1 1-215,-3 0 0,2 0 1,0 0-1,2 0 0,0 1 1,0-1-1,1 0 1,0 0-1,0 0 0,0-1 1,-1 0 214,1 0 0,1-1 0,0 1 0,1-1 0,-1 0 0,0 0 0,0-1 0,-1 0 0,-1 0 0,-1 0 0,-2-1 0,4 0 0,-2-1 0,0 1 0,-1-1 0,-1-1 0,-1 1 0,0-2 0,-2 1 0,0-1-239,7-1 0,0 0 0,-1 0 1,-1-1-1,-3-1 0,-2-1 1,-4-1 238,15-5 0,-6-2 0,-3-1 0,-4-2 0,1-4 0,-4-2 0,-2 0 0,-5 2 0,-1-1 0,-3-1-616,16-10 0,-3 0 616,-8 7 0,-4 0 1287,-14 5 0,-2-1-1287,6-12 0,1-7 0,-2-4 0,0-8 0,0 3 389,-7 10 0,0 1 0,3-5-389,2-2 0,5-7 0,1-1 0,-2 0 0,-3 5 0,2-6 0,-4 3 0,3-4-281,-6 11 1,2-3-1,2-3 1,1-1 0,-1 0-1,-2 0 281,-1 2 0,-1-1 0,0 0 0,0 0 0,0 0 0,-1 0 0,1 2 0,-1 0 0,1 1 0,-1-1 0,0 0 0,-1-3-61,3-5 1,0-3 0,0-1 0,-1 0 0,0 1 0,-2 1 60,-3 6 0,-1 2 0,0 0 0,-1 0 0,0-1 0,0-2 0,-1-2 0,1-3 0,0-1 0,-1-1 0,0 2 0,-1 2 0,-2 5-691,5-11 0,-1 5 0,-2 1 0,-1 0 691,0-1 0,2-2 0,-6 2 0,-10 6 0,-23-12 0,-9 5 57,10 12 1,0-1 0,-3-4-58,2 7 0,-2-2 0,-1-3 0,-2-3 0,-3-3 0,3 7 0,-2-3 0,-2-2 0,-2-3 0,0-1 0,-1-1 0,1 0 0,1 0 0,1 2 0,2 3 0,1 0 0,1 1 0,1 0 0,-1-1 0,0-1 0,-1-1 0,-1-3 0,-1-2 0,4 10 0,-1-2 0,0-2 0,-1-1 0,-1-2 0,-1-2 0,1 1 0,-1-1 0,0 0 0,0 0 0,1 1 0,0 2 0,1 1 0,1 1 0,0 4-100,-4-10 1,1 2-1,1 2 1,0 1-1,0 1 1,1 1-1,0 0 1,1 0 0,-1 0-1,1-1 100,-3-5 0,1-3 0,-1 0 0,1 0 0,0 2 0,1 1 0,0 3 0,2 4 0,-1 5 271,-9-14 0,2 7 1,0 5-1,0 2-271,-2-2 0,0 3 0,0 3 0,-8-6 0,0 4 0,4 8 0,-3 1 0,6 5 0,-3-1 0,3 8 1439,-27 2-1439,17 5 0,-2 2 0,13 8 0,-3 2 0,-13 3 0,-8 1 0,6 1 0,10-1 0,1 0 0,-8 2 0,-4 0 0,3 0 0,0-2 0,-1-1 0,-7-1 0,-7 0 0,-1-1 494,13 1 0,0 1 0,-2-1 0,-2 0-494,2-1 0,-2-1 0,-1 1 0,0-1 0,1 1 61,1 1 0,0 0 1,0 1-1,0 0 1,0-1-62,-2-1 0,0 1 0,0-1 0,1 0 0,2 1 0,-2 0 0,4 0 0,-2 1 0,-3-1 0,3 1 0,-5-1 0,-2 0 0,0 0 0,4 0 0,5 1 0,-10-2 0,7 0 0,-5 0 145,7 1 0,-5 0 0,-1 0 0,1-1 0,3 2-145,1-1 0,1 1 0,2-1 0,2 2-11,-3-1 0,2 1 0,-2 0 11,-10-1 0,-3 1 0,4 1 0,-6 0 0,3 2 868,3 0 1,1 2-869,7 3 0,2 0 0,12-1 0,3 1 0,-20 10 0,15-8 0,9 0 5367,-3 0-5367,-1 0 0,4 0 2289,-22 1-2289,4-1 355,13-6 1,-2 0-356,4 2 0,1-1 0,-5 0 0,1-1 0,-17 2 0,5 3 0,19-6 119,5 6-119,1-3 0,8 0 0,0 2 0,5-3 0,3 1 0,-3 2 0,6-3 0,1 1 0,3-1 0</inkml:trace>
  <inkml:trace contextRef="#ctx0" brushRef="#br0" timeOffset="10281">27168 3733 24575,'0'49'0,"4"-8"0,2 3 0,1 3 0,2 2-1846,3 7 0,2-3 1846,6 5 0,-8-25 0,-1-1 1150,2 9-1150,-2-9 0,0 1 604,2 4-604,1 2 0,-10-23 0,-1-12 1938,-3-12-1938,4-16 0,4-9 0,13-30 0,2 15 0,-9 17 0,1 0 0,18-19 0,-8 10 0,1 8 0,-13 16 0,-3 13 0,-4 3 0,0 0 0,2 0 0,-1 0 0,1 0 0,-2 2 0,7 15 0,-1-1 0,5 12 0,5 8 0,1-1 0,7 13 0,-9-15 0,-1-6 0,-10-15 0,-2-3 0,-2-6 0,0 0 0,0-3 0,-1-5 0,1-2 0,1-6 0,3-14 0,5-8 0,1-5 0,-1 0 0,0 12 0,-7 2 0,3 4 0,-4 0 0,0 4 0,0 1 0,-1 3 0,1-5 0,3-6 0,2-29 0,-4 19 0,0 0 0,1-14 0,-1 5 0</inkml:trace>
  <inkml:trace contextRef="#ctx0" brushRef="#br0" timeOffset="11131">28283 3186 24575,'0'33'0,"0"-1"0,0 11 0,0-6 0,0 4 0,0-9 0,0-2 0,0-16 0,0-10 0,0-2 0</inkml:trace>
  <inkml:trace contextRef="#ctx0" brushRef="#br0" timeOffset="11868">28091 3181 24575,'16'0'0,"16"0"0,18 0 0,-14 0 0,-1 0 0,19 0 0,11 0 0,-30 0 0,8 0-8503,-6 0 8503,-5 0 1719,-9 0-1719,2 0 0,-10 0 0,2 0 0,-1 0 0,0 0 1696,-2 0 0,-5 0 0,-6 0 0</inkml:trace>
  <inkml:trace contextRef="#ctx0" brushRef="#br0" timeOffset="12537">28760 3968 24575,'21'19'0,"7"12"0,5 12 0,1 6 0,-3-9 0,-6-6 0,-5-3 0,-4-7 0,-5 2 0,-4-8 0,0-1 0,-3-7 0,1 0 0,-1-5 0,-1-1 0,-1-2 0</inkml:trace>
  <inkml:trace contextRef="#ctx0" brushRef="#br0" timeOffset="13068">28490 4378 24575,'0'0'0</inkml:trace>
  <inkml:trace contextRef="#ctx0" brushRef="#br0" timeOffset="13984">28545 4454 24575,'24'-12'0,"14"-17"0,-3 5 0,12-16 0,-22 16 0,15-13 0,-3-3 0,-13 16 0,-1 0 0,8-13 0,-1 9 0,-14 6 0,-6 14 0,3-8 0,-6 9 0,6-3 0,-9 4 0,8-1 0,-8 1 0,2 0 0,3-1 0,-5-2 0,18-14 0,-10 4 0,7-3 0,-10 10 0,-6 6 0,0 2 0,-3 1 0</inkml:trace>
  <inkml:trace contextRef="#ctx0" brushRef="#br0" timeOffset="14815">28662 3925 24575,'37'30'0,"1"1"0,-2-7 0,0 2 0,2 9 0,-2 1-932,-9-13 1,-2-1 931,15 15 601,-19-9-601,6-8 308,-12 4-308,-4-12 0,-5 3 0,-1-6 954,-1-3-954,4 3 0,-2-3 0,0 0 0,0 0 0,3 0 0,-2-3 0,-1 0 0,-4-3 0</inkml:trace>
  <inkml:trace contextRef="#ctx0" brushRef="#br0" timeOffset="15898">29208 3375 24575,'0'22'0,"0"10"0,0 19 0,0 9 0,0-9 0,0-12 0,0-20 0,0-29 0,0-15 0,0-8 0,-12-23 0,-1 1 0,-5 3 0,3 7 0,8 23 0,3 4 0,-2 4 0,5 5 0,-4 6 0,4 2 0,-1 5 0,2 5 0,0 1 0,0 3 0,0 6 0,0 6 0,0 10 0,0-1 0,0 14 0,3-14 0,7 26 0,-4-38 0,3 9 0</inkml:trace>
  <inkml:trace contextRef="#ctx0" brushRef="#br0" timeOffset="17599">27262 4576 8191,'10'3'0,"7"0"5063,28-3-5063,21 0 0,-20 0 0,2 0 0,-10 0 0,0 0 0,14 0 0,-4 0 2818,-4 0-2818,17 0 0,-33 0 1719,-2 0-1719,-12 0 6784,0 0-6784,-9 0 0,-4 0 0,-23 7 0,-6 6 0,-30 5 0,0 9-472,22-16 1,-3 0 471,-2 1 0,-1 1 0,-7-3 0,-1 0 0,-3-2 0,2-1 0,6-2 0,3-1 0,7-1 0,3-2 0,2-1 0,15 0 0,22 0 943,17 0-943,27-4 0,-14 0 0,1 0 0,26-2 0,-2-6 0,-20 11 0,-10-2 0,5 3 0,-10 0 0,0 0 0,-5 0 0,0 0 0,-1 0 0,-3 0 0,9 0 0,-14 0 0,6 0 0,-10 0 0,-3 0 0,-14 0 0,-8 0 0,-26-8 0,7 5 0,0-4 0,-1-2 0,-8 4 0,-18-8 0,15 5 0,15 1 0,-1 3 0,19 0 0,9 4 0</inkml:trace>
  <inkml:trace contextRef="#ctx0" brushRef="#br0" timeOffset="18852">19623 3756 24575,'0'48'0,"0"0"0,0-5 0,0 1 0,0 5 0,0 2-2135,0 4 1,0 0 2134,0 8 0,0 2 0,0-15 0,0 1 0,0 1-542,0 1 1,0 0-1,0 0 542,0-1 0,0 1 0,0 0-487,0 2 0,0 1 1,0 1 486,0-3 0,0 0 0,0 4 0,0 1 0,0 5 0,0-1 0,0-2 0,0 2 0,0-2 0,0 2 0,0-5 0,0 2 0,0-1 0,0-5 0,0 10 0,0-3 0,0 3 0,0 1 0,-1-5 0,2-3 0,1-8 0,0-3 0,-2 0 0,1-5 0,3-3 0,-4-12 1627,0-11-1627,0-2 544,0-7 0,0-3 1,0 0-1</inkml:trace>
  <inkml:trace contextRef="#ctx0" brushRef="#br0" timeOffset="19464">19829 7999 24575,'0'29'0,"-3"2"0,-2 5 0,2-2 0,-1 3-1418,-3 12 1,0 9 1417,3-5 0,1 7 0,0 4 0,1-1-1700,0 0 0,0-1 0,1 2 0,-1 6 1700,1-13 0,0 5 0,0 4 0,0 0 0,0-1 0,1-2 0,-1-5 0,1 0 0,0-5 0,0-1 0,0 0 0,0 2 39,0 7 0,0 3 0,-1 0 0,1-2 0,1-6-39,1 5 0,0-6 0,1 1 0,1 2 0,2 0 0,1-2 0,-3-11 0,2-2 0,2 1 0,6 6 0,3 1 0,-3-9 0,1-3 0,-1 2 0,0 0 0</inkml:trace>
  <inkml:trace contextRef="#ctx0" brushRef="#br0" timeOffset="19888">19905 11277 24575,'-4'18'0,"1"8"0,3-18 0,0 8 0,0-4 0,0 1 0,0 0 0,0-1 0,0-9 0,0 0 0</inkml:trace>
  <inkml:trace contextRef="#ctx0" brushRef="#br0" timeOffset="21181">19315 3080 8191,'1'13'0,"13"4"4973,20 17-4973,10 9 0,-13-18 0,2 2 0,15 15 0,1 0 0,-17-17 0,1-2 0,16 16 0,-3-2 2829,-9-5-2829,13 10 0,-19-12 0,-2-5 1730,-11-10-1730,-10-3 1687,0-7 1,-7 0 0,2-5 0</inkml:trace>
  <inkml:trace contextRef="#ctx0" brushRef="#br0" timeOffset="21967">19401 3630 24575,'6'-23'0,"8"-14"0,9-10 0,-2 12 0,3-4 0,2-7 0,2-1 0,2 3 0,1 0 0,-4 1 0,-1 2 0,-5 9 0,-3 4 0,5-9 0,-4 10 0,-9 8 0,-2 9 0,-1-2 0,-2 9 0,1 0 0,-3 3 0,0 0 0</inkml:trace>
  <inkml:trace contextRef="#ctx0" brushRef="#br0" timeOffset="23284">19978 2767 24575,'0'21'0,"0"15"0,0 1 0,0 5 0,0-18 0,0-1 0,0-12 0,0 4 0,0-6 0,0-2 0,0 4 0,0-4 0,0 2 0,0-4 0,3-11 0,5-33 0,0 5 0,-1-3 0,1-1 0,1 1 0,3-13 0,-8 21 0,0 3 0,-4 9 0,0 13 0,0 8 0,0 8 0,0 0 0,0 3 0,0-5 0,0 5 0,0-8 0,0 2 0,0-3 0,0 6 0,0 9 0,0 20 0,0 24 0,0-7 0,1-14 0,2-3 0,5-3 0,-2 2 0,1-31 0</inkml:trace>
  <inkml:trace contextRef="#ctx0" brushRef="#br0" timeOffset="24417">19389 3859 24575,'22'0'0,"34"0"0,-5 0 0,3 0 0,-12 0 0,2 0 0,22 0 0,-1 0 0,-28 0 0,-3 0 0,10 0 0,-1 0 0,16 0 0,-21 0 0,-12 0 0,-8 0 0,-4 0 0,-5 0 0,-14 0 0,-22 0 0,-7 0 0,-28 0 0,24 0 0,-1 0 0,-2 0 0,-2 0 0,-12 2 0,-1 0 0,4 1 0,0-1 0,4 1 0,1 0 0,7-1 0,3 0 0,-17-2 0,27 0 0,8 0 0,13 0 0,0 0 0,3 0 0,0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52:17.737"/>
    </inkml:context>
    <inkml:brush xml:id="br0">
      <inkml:brushProperty name="width" value="0.05292" units="cm"/>
      <inkml:brushProperty name="height" value="0.05292" units="cm"/>
      <inkml:brushProperty name="color" value="#FF0000"/>
    </inkml:brush>
  </inkml:definitions>
  <inkml:trace contextRef="#ctx0" brushRef="#br0">2758 11372 24575,'27'-25'0,"1"0"0,12-14 0,5-2 0,-12 13 0,2-1 0,2-1-1422,11-11 1,2-4 0,-1 5 1421,-9 12 0,-2 3 0,2-3-694,6-8 1,2-2 0,0 1 693,-2 4 0,1 3 0,-2-2 0,-1 0 0,0-1 0,-1 1 0,-3 2 0,1 1 0,-1-1 0,-1 3 0,0 1 0,-1-1 0,-3-1 0,-1 1 0,1-2 0,9-6 0,3-1 0,-1 0 0,-6 3 0,0 0 0,1-2 0,-3 2 0,2-1 0,-1 0 0,-1 2 0,-1 1 0,-2 2 0,1-1 0,9-9 0,3-2 0,-2 2 0,-6 5 0,0 2 0,1-3 0,-3 4 0,2-1 0,0-1 0,0 1-493,8-8 1,0 1 0,0 1 492,0 0 0,0 2 0,-1 0 0,-6 3 0,0 1 0,1 0-705,3 1 0,1 0 0,-1 0 705,-2 0 0,-1 0 0,-1 2 199,7-4 0,-1 2-199,-2-3 0,-2 3 0,5-4 0,-15 8 0,1-1 0,12-8 898,-16 11 0,-2 1-898,3-6 2867,8 2-2867,5-5 0,11-8 0,-3 2 0,-13 12 0,-2 2 0,3-4-769,10-6 0,5-5 0,2-1 1,-5 3 768,1 0 0,-4 1 0,1 1 0,3-1 0,1 0 0,-1 0-456,-2 0 1,1 0-1,0-1 456,-10 8 0,1 0 0,0-1 0,-1 1 0,10-7 0,0-1 0,-1 0 0,1-3 0,-1-1 0,0 1 0,0 1 0,0 1 0,-2-1 0,-5 1 0,0 0 0,0 0 0,2 1 0,1 1 0,-2-1 0,-4 0 0,-1 0 0,0 2-865,2 2 1,1 2 0,-1-1 864,-5 0 0,-1-1 0,0 2 0,0 3 0,0 1 0,0 0-93,0-4 1,0 0 0,0-1 92,2-1 0,0-1 0,-1 2 0,9-7 0,-3 1 1687,-2 2 1,-5 3-1688,3-1 2396,-9 5-2396,-6 6 4427,-10 9-4427,-1-1 617,-5 1-617,9-7 0,6 2 0,6-3 0,9-8 0,3-2-1215,4 1 0,4-2 1215,-9 3 0,5-4 0,-1 0 0,-4 3 0,6-4 0,0-1 0,-3 3 0,4-4 0,2-1 0,-6 4 0,-4 4 0,-4 2 0,2-2 0,10-9 0,3-2 0,-2 1 0,-6 7 0,0 1 0,-3 1 0,8-10 0,-1-1 0,-6 10 0,0-1 0,-4 3 0,-9 5 0,-2 1 0,18-17 0,1-1 0,-10 9 0,-3 1 44,9-14-44,-5 10 0,-2 0 0,-4 0 0,8-10 0,-6 4 0,-5 7 0,-2 3 0,8-10 0,-4 11 3641,-2-3-3641,-6 12 117,-10 13-117,3-3 0,-3 6 0,0-2 0,2-1 0,-5 3 0,2 1 0,1 0 0,-4 5 0,4-4 0,-1 4 0,1-2 0,-3 3 0,-1 0 0</inkml:trace>
  <inkml:trace contextRef="#ctx0" brushRef="#br0" timeOffset="2278">2315 12895 24575,'0'-35'0,"0"-3"0,3 5 0,3-3 0,2-3 0,2-1-2839,3-5 1,2-4 2838,-1 1 0,2-3 0,-2 3-959,1-1 0,1-1 959,-2 2 0,3-7 0,0-1 0,-2 3 0,0-1 0,-1 1 0,2-6 0,-3 5 0,2-7 0,1-4 0,0-1 0,0 2 0,-2 5-384,3-7 1,-1 4-1,0 1 1,0-4 383,-4 8 0,2-3 0,-1-1 0,0-1 0,-1 3 0,-1 4-721,1-3 1,-1 4 0,-1 1 0,1-2 720,0-5 0,0 0 0,0 0 0,1-1 0,-1-1 0,1 1 0,0-1 0,-1 0 0,1 0 0,0-2 0,0 2 0,0 3 0,3-7 0,0 3 0,-1-1 0,-4 15 0,0 0 0,0-1 0,1 0-452,4-8 0,1 0 0,1-1 0,-1 3 452,2-5 0,-1 3 0,1-3 0,-1 4 0,1-2 0,0 0 0,0 0-109,2 1 1,0 0 0,0 1 0,-2 4 108,0 1 0,-2 3 0,1-2 0,0 0 0,2-3 0,-1 1 0,-1 6 0,6-10 0,-1 5 397,-2 2 0,0 0-397,2-5 0,2 0 0,1 3 0,1 0 0,1-4 0,0-1 0,-1 2 0,1-1 0,3 2 0,-1 0 0,-6 2 0,-1 3 0,0 10 0,-1 2 1194,-3-2 1,-1-1-1195,4 0 0,-1 1 0,-6 6 0,-1 1 0,5-4 0,-1 4 4663,-5 4-4663,1 6 4041,-6 11-4041,2 5 2364,-6 12-2364,0 10 0,-3 7 0,0 9 0,0-4 0,0-6 0,-3-5 0,2-7 0,-5 0 0,3-4 0,-3-3 0,0 0 0,3-6 0,0 0 0,3-3 0,0-7 0,0-37 0,5-17 0,-1 25 0,2-2-261,6-5 0,3 0 261,1 5 0,2 1 0,5-2 0,2 1 0,-4 8 0,-1 3 0,5 0 0,0 3 0,17-14 0,-14 7 0,-6-6 0,-22 10 0,0-12 0,0-21 0,3 29 0,-1 0 0,1 4 0,-1-1 0,3-8 0,1 3 0,7-12 0,-3-5 522,6 7-522,-11 22 0,1 4 0,-3 20 0,-2 0 0,1 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55:20.316"/>
    </inkml:context>
    <inkml:brush xml:id="br0">
      <inkml:brushProperty name="width" value="0.05292" units="cm"/>
      <inkml:brushProperty name="height" value="0.05292" units="cm"/>
      <inkml:brushProperty name="color" value="#FF0000"/>
    </inkml:brush>
  </inkml:definitions>
  <inkml:trace contextRef="#ctx0" brushRef="#br0">2839 11789 24575,'0'-9'0,"0"3"0,0-11 0,0 6 0,0-6 0,0-5 0,0-1 0,0-25 0,0 5 0,0-4 0,0 2 0,0-2-657,0-15 0,0 1 657,0 13 0,0 3-881,1 7 1,-2-2 880,-4-16 0,-1 0 0,5 13 0,-1 1 0,-8-7 0,0-2 0,9-9 0,1 2 0,-6 19 0,-1-1 0,3-3 0,0-3 0,0 1 0,-2-10 0,-1 1 0,-1-8 0,-1-1 0,3-1 0,0-1 0,2 20 0,0 1 0,-1-3-1922,1-8 0,0-2 1,0 2 1921,0 9 0,-1 1 0,1-1 0,0-16 0,1-2 0,-1 5-426,-2 5 1,0 3 425,1-10 0,0 3 726,-5 0-726,1 4 0,5 11 0,-8-6 0,6 5 0,-8-10 0,5-2 0,4-7 357,0 27 0,1-3-357,3-3 0,1-1 3029,-2 10 0,-1 0-3029,3-12 0,0 2 0,0-9 1441,0-11-1441,0 28 0,0 3 0,0-3 25,0-8-25,0 33 727,0 4-727,0 0 0,0 0 0,5 3 0,10 0 0,8 3 0,15 17 0,4 13-3392,-7 6 0,0 6 3392,-6-3 0,0 3 0,-2-4 0,2 4 0,-1-1-678,6 14 1,-1 5 677,-10-14 0,1 4 0,0 2 0,-2-3 0,0 2 0,-2-1 0,1 2-612,-3-3 1,2 4 0,-2-1 0,-3-7 611,-1 4 0,-4-4 0,2 10 0,-2-2-162,-4-18 0,-2-2 162,1 12 0,1 1 0,-1-8 0,0 1 0,0 6 0,0-2 0,1 13 0,-1-9 0,0-1 0,-4-7 2371,1 6 0,1 4-2371,0-2 0,-1-1 785,-2 0 1,1 1-786,1 8 0,1 1 0,1 2 0,1-4 1373,-4-18 0,0 1-1373,3 8 0,2 4 0,-1-8 0,-1 7 0,4 9 0,1 0 0,6 1 0,-5-19 0,0 2 0,3-1 0,0-1 0,12 23 0,-10-23 0,0-1 0,9 18 0,2-2 0,2-3 0,1 5 0,3-5 0,-6-2 0,-4-12 0,2 1 629,-7-10-629,2-5 0,-5-6 0,-1-3 0,-3-1 0,3-3 1220,-3 0-1220,4-3 0,-1-4 0,0 0 0,0-3 0,-2 0 0,1 0 0,-2 0 0,3-3 0,6-16 0,1-8 0,3-21 0,-1-15 0,-10 10 0,-1-4-1551,-2 12 0,-1-4 1551,-1-13 0,0-7 0,-2 3 0,-1 16 0,-2 3 0,-1-10 0,-2 8 0,-2-9 0,0-7 0,-2-3 0,1-1 0,-1 2 0,1 5 0,0 7-1440,-1-8 1,1 8 0,-1 1 0,-1-9 1439,0 9 0,-2-7 0,0-4 0,-1-2 0,-1 0 0,1 3 0,0 5 0,1 8-752,-5-17 0,1 9 0,-1-2 752,-1 3 0,-2-3 0,0-1 0,1 3 0,2 7 0,1 0 0,-1 2 0,1 2 0,-2-5 0,0 4 0,0-1 0,0 0 0,-1 1 0,2 3 0,1 0 0,1 1-165,-5-10 1,-1 1 164,3 6 0,0 4 0,1 8 0,1 1 0,-2-3 0,2 1 0,-2-20 0,-4-5 0,7 7 1613,-2 5-1613,6 6 0,1 0 0,1-8 0,0 12 0,2 3 0,3 5 5274,0 6-5274,0 7 3837,0 2-3837,0 7 720,0 1-720,0 2 0,0 6 0,0 24 0,26 33-1149,-10-11 1,3 3 1148,3-6 0,4 2 0,0 1-1359,1 6 1,1 2 0,1 1 1358,-3-5 0,2 2 0,1-1 0,-3 0 0,4 6 0,-1-2 0,0 3 0,-1-4 0,0 2 0,1-1 0,-4-4 0,4 8 0,0 0 0,-3-2 0,2 4 0,-2-4 0,-7-14 0,0-3 0,-1 1 0,0 4 0,-1 1 0,0-1-239,8 14 0,-3-3 239,-8-12 0,-1-3 0,0-4 0,-2-1 0,4 20 0,-2-6 0,-5-7 0,1 1-4515,-4 0 4515,3 5 1125,-7-9-1125,6 23 2957,-6-30-2957,3 13 464,-4-26-464,0-2 6766,0-7-6766,2-1 53,-1-3-53,4-3 0,-2 0 0,3-3 0,0 0 0,0-9 0,0-7 0,1-29 0,0-11 0,-1 5 0,0-5-1440,-3 10 1,0-5 0,0-3-1,-1-2 1440,0-2 0,-1-4 0,0-1 0,0 0 0,0 3-1140,-1-5 0,0 3 0,0-1 0,0-5 1140,0 14 0,0-5 0,0-2 0,0-1 0,0 0 0,0 2 0,0 3 0,0-9 0,0 3 0,0 2 0,0 0 0,0-1 0,0 2 0,0 0 0,0 0 0,0 1 0,0-2 0,-1-3 0,-1-3 0,0 1 0,1 4 0,-1 5 0,2 2 0,0 5 0,-1-3 0,-2-2 0,-1-4 0,0 1 0,1 6 0,-1-14 0,1 5 0,0 13 0,1 0 0,-1 3 0,0-9 0,1 5 0,-1 11 0,2 4 0,0-20-72,-3 5 72,0-2 0,3 1 0,-7 7 0,7-4 0,-3 7 3946,1-8-3946,2 9 6299,-3 7-6299,4 10 145,0 7-145,0 6 0,-3 3 0,0 3 0,0 2 0,0 11 0,3 4 0,0 16 0,0 15-1058,-1-3 0,2 4 1058,9 10 0,4 5-1562,-5-8 0,1 3 1,1-1 1561,3-7 0,2 0 0,0 1 0,-3-1 0,1 3 0,0 1 0,0-3-1511,4 11 1,1-2 0,-1-1 1510,-3-3 0,-1 0 0,1 1 0,4 4 0,2 2 0,-3-5-262,-1 4 0,-2-3 262,4 5 0,-1-1 0,-3-5 0,-2-4 0,-5-19 0,0-1 0,6 25 994,-6-25-994,-1-9 3294,0-9-3294,-4-5 6396,3-3-6396,-6 0 1172,3 0-1172,0-3 0,-3 2 0,5-4 0,-1 1 0,1-2 0,1 0 0,-3-6 0,3-5 0,-6-16 0,8-26-1302,-4 11 0,-1-3 1302,2 1 0,1-2 0,-1 2 0,1-4 0,1 1 0,2-15 0,1-1 0,-3 9 0,0-4 0,0 5 0,1-5 0,1 2 0,-5 10 0,0-2 0,0 5 0,1 4 0,0 2 0,0-7 0,1 1 0,3-20 0,-1 23-965,0 13 965,-4 10 0,-1 12 0,-3 5 0,4 18 0,1 17 0,3 14 0,-1-14 0,1 0 0,0 3 0,0 1 1032,2 5 0,1 2-1032,3 1 0,-1-1 541,-5-6 1,1-1-542,4 5 0,-1 1-3322,-2 0 0,0-1 3322,0-8 0,0-1 0,-1 1 0,0-3 0,3 1 0,-6-19 282,-2 1-282,1-13 0,-4-3 0,1-29 0,2-37 0,-3 24 0,-1-2 1664,4-12 1,1 0-1665,-2 5 0,0 3 0,2 10 0,1 1 0,-1-4 0,0 3 0,4-20-79,0 1 79,0 7 0,-1 17 0,-4 10 0,3 6 0,-4 10 3439,4 20-3439,1 22 0,1-2 0,1 4 0,-2 2 0,1 1 47,6 7 1,2 3-48,-2-4 0,2 3 0,-1-2 0,6 13 0,1-2-499,-5-12 0,1 1 0,-2-6 499,-2-7 0,-3-5 0,6 6 0,-11-25 0,-1 0 0,0-7 0,0 0 0,0-3 1497,0 0-1497,-1-3 0,-2-3 0,3-5 0,-5 1 0,7-5 0,-6 7 0,6-4 0,-7 6 0,4 8 0,-1 6 0,-1 9 0,9 24 0,-9-22 0,9 13 0,-9-29 0,3 0 0,0-9 0,6-21 0,0-12 0,3-17 0,1-6 0,-3 4-1740,0-4 1,-3 2-1,2-7 1740,0 15 0,0-6 0,2-2 0,0-1 0,-1 0 0,-2 4 0,-1-4 0,-1 0 0,0 2 0,-2 1 0,1 3 0,1-1 0,-1 3 0,0 0 0,0-2 0,0-1 0,0-3 0,0 0 0,0 3 0,-1 6 0,3-16 0,-1 4-563,-2 2 1,0-3 0,0 5 562,4 3 0,0 4 0,-5-1 0,0 2-579,2 8 1,0 3 578,1-11-4113,-5 21 4113,0 11 2839,-4 14-2839,0 4 1385,0 6-1385,0 3 0,2 17 0,3 9 0,3 23 0,-1-17 0,2 4-201,1-1 0,2 3 0,0 7 201,0 1 0,1 6 0,1 3 0,0 2 0,-1-3 0,-1-7 0,0 0 0,0-1 0,0 2 0,2 3 0,-2-5 0,1 4 0,1 2 0,1 0 0,-1 0 0,-1-2 0,-1-3 0,2 8 0,-2-3 0,0-1 0,-1-1 0,2 1 0,0-1 0,1 0 0,0 0 0,0-1 0,-1 0 0,2 8 0,-2 0 0,1-2 0,-1-3-523,1 6 1,1-4-1,-2-2 523,-1-9 0,-1-2 0,-1-3-496,3 7 0,-2-5 496,-3-13 0,-2-3 1390,3 13-1390,-1-15 5328,-2-16-5328,-2-2 2434,-1-7-2434,0 0 1963,0-2-1963,3-2 0,1-40 0,-4-25-2126,-1 13 0,-1-10 1,0-2 2125,0 7 0,-1-3 0,-1-1 0,1-2 0,0 6 0,0-2 0,0-1 0,0 1 0,0 1-772,0-5 0,0 2 0,0 0 1,0-1 771,0-4 0,0 0 0,0 0 0,0 3 0,0-4 0,0 3 0,0 1 0,0 3 0,0 0 0,0 0 0,0-1 0,0 0 0,0 5 0,0 1 0,0 2-1217,3 4 1,0-2 0,0 3 1216,0 1 0,0 1-84,5-9 1,1 6 83,0 15 3256,1-8-3256,-6 29 2930,3-5-2930,-7 9 6631,3-2-6631,0 5 463,-2 4-463,1 3 0,-2 3 0,0 12 0,0 7 0,0 14 0,0 3 0,4 1 0,-3 6 0,7 1 0,-3-1 0,4 0 0,-5-11 0,3-6 0,-3-5 0,0-9 0,3 3 0,-3-7 0,3 7 0,0-3 0,4 4 0,0 4 0,1-3 0,2 0 0,-6-2 0,1-10 0,-2 5 0,-1-9 0,0 2 0,1-3 0,-4 0 0,0 0 0,-1-2 0,-1 1 0,3-2 0,-3 3 0,4-3 0,-4 2 0,4-4 0,-1 4 0,1-2 0,1 1 0,0 1 0,0-2 0,0 0 0,2 5 0,-1-4 0,5 5 0,1 0 0,-2-2 0,1 2 0,-3-2 0,-2-1 0,2-3 0,-3 3 0,0-6 0,0 6 0,0-3 0,-1 0 0,-1-5 0,-2-2 0,-2-8 0,0-12 0,0-6 0,0-20 0,0 6 0,0 7 0,0-1 0,0-12 0,0 13 0,0 0 0,0-19 0,0-1 0,0 12 0,0 0 0,0-2 0,0-18 0,3 47 0,-2 4 0,5 5 0,-6 3 0,3 5 0,-3 4 0,0 20-6784,4 7 6784,-3 3 0,7 13 0,-4-11 0,5 14 0,0-11 0,-1-1 0,0-10 0,-1 0 0,0-9 6784,-3-1-6784,2-4 0,-3-3 0,4 0 0,-4-4 0,3 0 0,-3 0 0,0 0 0,3 0 0,-3 0 0,3 0 0,0 0 0,0-3 0,-3-3 0,-1-30 0,2-3 0,-3-21 0,1 18 0,0-2 0,0 4 0,1 0-883,-3-12 1,1 1 882,1 9 0,0 0 0,-1-16 0,-2 0 0,1 9 0,0 1 0,3-12 0,-1-1 0,-1 5 0,-1 1 0,2 3 0,1 1 0,-1-5 0,1 0 0,-3 0 0,1 0 0,4 0 0,0 0 0,-5 9 0,1 1 0,3-2 0,1 2 0,1-23 0,3 0 0,1 1 0,-2 17 0,1 3 0,-1 10 0,-1 5 0,-2 25 0,11 35 0,2 19 0,-8-15 0,1 1-725,5 7 0,4 4 1,-3-6 724,8 18-759,-8-27 1,-1-3 758,6 9 1417,4 4-1417,-4-6 0,-6-14 0,-3-2 0,-6-12 0,3 2 2161,-4-5-2161,0 2 1878,0-3-1878,0-2 0,-2 1 0,1-4 0,-2 1 0,3-2 0,0 0 0,-3-6 0,5-7 0,-3-6 0,5-5 0,-3-2 0,1-2 0,4-23 0,-3 14 0,2-9 0,-3 20 0,-1 7 0,0 2 0,-4 7 0,3 1 0,-3 5 0,3 1 0,0 3 0,13 7 0,22 42 0,-4-1 0,-12-12 0,-1 1 0,-6-2 0,-2-2 0,13 24 0,-6-17 0,-1-1 0,4 14 0,5-1 0,-14-24 0,-6-13 0,1-3 0,-6-9 0,-3-9 0,0-5 0,-3-11 0,0-1 0,0 0 0,0 6 0,-3 6 0,2 2 0,-4 6 0,4 14 0,2 31 0,7 0 0,6 21 0,2-26 0,0-4 0,-1-7 0,-4-8 0,2-1 0,-6-7 0,3-3 0,-1-4 0,1-3 0,0 0 0,3 0 0,-2-15 0,9-13 0,-1-23-3392,-9 14 0,-1-3 3392,0-10 0,-2-3 0,-1-7 0,0-2-571,-4 14 0,1-2 0,-1 0 571,0 4 0,-1 0 0,1 0 0,0-3 0,0-1 0,0 2 0,-2-5 0,1 1 0,2-6 0,0 1 0,-1 14 0,1 1-524,-3-2 1,1 1 523,3 4 0,1 2-465,0-25 465,0 17 0,3 2 0,-5 19 5187,2-1-5187,0 11 0,-1 0 2238,-1 5-2238,2 6 1713,-4 5-1713,7 29 0,6 25 0,0 0 0,-1 6 0,1 6-1183,-3-19 0,3 6 1,0 3-1,-1-1 1,0-5 1182,1 11 0,0-3 0,2 5 0,-3-16 0,2 4 0,2 2 0,-1 1 0,1-1 0,-2-3-606,2 12 1,0-3 0,-1-1 0,3 2 605,-1-6 0,1 1 0,2 1 0,0-1 0,-1-1 0,-2-3 0,1 0 0,0 0 0,0-2 0,0-2 0,1 0 0,0-3 0,1 0 0,0 4 0,4 7 0,2 6 0,0 2 0,-1-3 0,-3-6 0,2 3 0,-3-5 0,2 3 0,-3-8 0,3 5 0,-1 1 0,-1-5 0,-3-10 0,-1-3 0,-2-4-115,12 23 1,-2-4 114,-8-9 0,-2-10 0,-9-7 0,0-11 5472,0-2-5472,-4-7 3546,0 0-3546,-3 0 416,2-3-416,4 0 0,1-13 0,3-12 0,-1-35 0,-6 15 0,-1-8-1495,0 2 0,1-7 0,-2-5 0,-2 0 1495,-4 6 0,-2 0 0,-2-2 0,-1-3 0,-1-3-687,2 3 1,0-3 0,-2-2 0,1-3 0,-2 0 0,-1 0 0,-1 0 686,1 11 0,-1-1 0,-1 1 0,-1-1 0,0-1 0,-1 0 0,1 0 0,-1-1 0,1 0-322,1 1 1,-1-1 0,0 0 0,0-2 0,-1 1 0,1-1-1,0 1 1,0 1 0,1 1 0,0 1 321,-2-6 0,0 1 0,0 1 0,0 1 0,1 0 0,0 1 0,1 0 0,0 0-307,-1-4 0,2 1 0,-1 0 0,1 1 1,1 0-1,-1 1 0,1 1 307,-2-6 0,1 2 0,0 0 0,1 0 0,0 1 0,0 2-41,2 4 1,0 0 0,0 2 0,1-1 0,0 2 0,0-1 40,-2-7 0,0 1 0,0 0 0,1 0 0,-1-3 0,0 2 0,0-3 0,0-1 0,0 1 0,2 3 0,0 7 0,1-10 0,1 7 0,-1-4 135,1 9 0,-2-3 0,1-2 0,0 1 0,1 3-135,1 0 0,1 1 0,1 2 0,-1 5 1128,-3-17 0,1 2-1128,2 4 0,1-2 0,-1 7 0,-2 12 0,1 3 0,2-2 0,1 2 0,-1-8 3480,-2 12-3480,2 6 5204,1 11-5204,1 26 0,1 20 0,4 11 0,6 2 0,5 9 0,1 2 0,-1-1-556,-5-5 0,0-2 1,1 3-1,3 6 556,2-7 0,3 5 0,2 4 0,2 2 0,1 1 0,0-1 0,-1-2 0,-1-4-722,3 5 1,-1-4-1,0 0 1,0-2-1,1 2 1,1 2 721,-1-2 0,0 1 0,1 0 0,0 2 0,1 0 0,0 2 0,1 1 0,-1-4 0,1 3 0,1 1 0,0 1 0,0 1 0,1-1 0,-1-1 0,-1-1 0,-1-2 0,2 3 0,-1-2 0,-1-2 0,0 0 0,0 1 0,1 2 0,1 4-276,-5-10 0,1 2 0,0 3 0,1 2 1,0 0-1,0 1 0,0 0 0,0-1 1,-1-2-1,-1-1 0,-1-4 276,3 5 0,-2-2 0,1-1 0,-2-2 0,0-1 0,0 0 0,0 1 0,-1 0-290,2 8 0,0-1 0,-2 0 1,1 0-1,0 0 0,0 2 0,1 0 290,-3-8 0,0 0 0,1 2 0,-1-1 0,1 1 0,0 0 0,0 0 0,0 0 0,0-2 0,1 4 0,-1-1 0,1 0 0,-1-1 0,1 1 0,1 0 0,0 2 0,1 2 0,-2-8 0,1 2 0,0 1 0,1 1 0,0 1 0,1 0 0,-1 0 0,1-2 0,-1 0 0,0-3 0,-1-2 0,6 12 0,-1-2 0,0-3 0,0-1 0,0-1 0,1 2 0,1 2 0,-3-8 0,1 2 0,1 1 0,1 0 0,0 0 0,-1-1 0,0-2 0,-1-2 0,-2-5 405,7 11 1,-1-6 0,-1-2 0,-1-1 0,-1 1-406,0 1 0,0 1 0,-1-1 0,-2-3 0,-3-5 0,7 16 0,-10-13 3034,-20-13-3034,-1 9 0,0 3 0,2-9 0,0 0 1450,0 19 0,0 1-1450,2-11 0,1-2 0,1-3 0,1 0 2920,4-1 1,2-1-2921,1-5 0,1-2 0,11 28 0,-2-5 0,-6-19 0,-3-7 0,-3-10 0,-4-6 0,0-2 0,0-6 0,0-3 0,1-20 0,2-32-828,-5 2 0,-1-10 0,0-2 828,1 2 0,1-2 0,-1-8-719,-1 20 0,-1-7 1,0-2-1,0-3 0,1-1 1,-1 2-1,0 2 719,1-3 0,0 1 0,0 1 0,0-1 0,0 0 0,0 0-492,0 5 1,0 0-1,-1 0 1,1-1 0,0-1-1,-1-2 1,1-2 491,-1 5 0,0-3 0,0-2 0,0-2 0,1 0 0,-1-1 0,0 1 0,0 0 0,1 3 0,-1 2-288,2-3 1,-1 2-1,1 2 1,0 0-1,0 1 1,0-1-1,0-1 1,-1-2 287,0-1 0,0-3 0,-1-1 0,1-1 0,-1 0 0,0 1 0,1 1 0,0 3 0,0 3-92,2-10 1,1 3-1,0 3 1,0 1 0,0 1-1,0 2 92,-1-2 0,0 0 0,0 3 0,0 2 0,1 3 0,2-9 0,2 4 0,-1-3 0,-1-2 0,0-5 0,-1 1 0,1 6 32,1 5 0,-1 6 0,2-2-32,0-7 0,1-1 0,0 2 0,-2 10 0,-1 1 0,1 1 0,1 1 0,1 0 0,-2 4 0,1 3 0,0 1 836,4-19 1,0 4-837,0 13 1453,-1 2 0,-2 0-1453,-2-2 0,4-5 0,-5 12 4046,0 5-4046,-1 12 6348,-4 2-6348,0 7 1315,-3-2-1315,0 1 0,0-1 0,0-2 0,0 1 0,0-5 0,0 2 0,0-6 0,0-15 0,0-2 0,0-14 0,0 6 0,0 0 0,0 0 0,4 0 0,-3 5 0,3 6 0,-1 5 0,4 3 0,0 11 0,0 1 0,-5 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7:50:21.755"/>
    </inkml:context>
    <inkml:brush xml:id="br0">
      <inkml:brushProperty name="width" value="0.05292" units="cm"/>
      <inkml:brushProperty name="height" value="0.05292" units="cm"/>
      <inkml:brushProperty name="color" value="#FF0000"/>
    </inkml:brush>
  </inkml:definitions>
  <inkml:trace contextRef="#ctx0" brushRef="#br0">5042 9979 24575,'-6'0'0,"1"0"0</inkml:trace>
  <inkml:trace contextRef="#ctx0" brushRef="#br0" timeOffset="24481">12888 9586 8191,'-2'-11'0,"-2"1"5063,-2 10-5063,0 0 704,0 0 1,3 0-1,0 0 1</inkml:trace>
  <inkml:trace contextRef="#ctx0" brushRef="#br0" timeOffset="39730">23501 13662 8191,'0'4'0,"0"-2"0</inkml:trace>
  <inkml:trace contextRef="#ctx0" brushRef="#br0" timeOffset="39778">23501 13668 24575,'0'0'0</inkml:trace>
  <inkml:trace contextRef="#ctx0" brushRef="#br0" timeOffset="-147568.46">12953 8331 24575,'-50'0'0,"-11"0"0,-9 0 0,17 0 0,-1 0 0,0 0 0,1 0 0,0 0 0,3 0-1237,-11 0 1,9 0 1236,15 0 789,-12 0-789,11 0 0,-3 0 0,-3 0 0,-1 0 203,-7 0 1,-3 0-204,6 0 0,-3-1 0,3 2 0,-1 1 0,-2 0 0,-3-1 0,-4 1 0,5-1 0,9 1 0,3 1 0,-8 0 0,2 1 0,-11 0 0,15 2 0,-1 0 0,-16 3 0,1-4 0,-1 1 0,28-1 0,0 1 0,-29-1 0,-1 2 0,26 1 0,2-1 289,-6-2 0,2-1-289,-11 7 0,26-10 0,-14 9 0,17-6 0,-11 6 0,13 2 0,2-5 699,-6 8-699,6-6 0,-2 1 0,7-1 0,-1-3 0,-6 6 0,3-3 0,-8 6 0,7-8 0,-8 10 0,7-6 0,0 4 0,4-1 0,6-1 0,-3 0 0,7-1 0,-1-6 0,4 8 0,-2 0 0,3 20 0,21-4 0,-7-2 0,12-7 0,5-4 0,15-1 0,5 9 0,-6-14 0,-18-3 0,9-3 0,3-2 0,22 1 0,-19-2 0,7-1 0,-4 0 0,-3-1 0,0 0 0,7 0 0,0 0 0,-3-2 0,-2 0 0,21 1 0,-28-2 0,-1-1 0,-1 3 0,0 1 0,13-2 0,3 1 0,0 0 0,5 2 0,0-1 0,4 0 0,-4 0 0,3 0 0,-3 0 0,0 0 0,-2 0 0,-10 0 0,-6 0 0,6 0 0,4 0 0,-20 0 0,5-3 0,5-1 0,4-1 0,1-1 0,5-3-3392,-9 3 0,0 1 3392,-1-4-1336,4 3 0,3 0 1336,15-4 0,-1 1 0,2 1 0,-18 1 0,0-1 0,1 1 0,3 0 0,-3 0 0,2 0 0,-2 0 0,10-1 0,-6 1 0,-12 3 0,-4-2 0,-11 2 5460,-1-2-5460,0 2 3996,-2-1-3996,6 4 0,3-2 0,28 3 0,-22 0 0,11 0 0,-26 0 0,14-6 0,-6-2 0,5-2 0,-12 1 0,2-7 0,-10 5 0,10-7 0,-14 9 0,1 0 0,-7 3 0,1 0 0,-2 0 0,0-3 0,-12-10 0,-6-2 0,-14-6 0,-6-1 0,5 8 0,-1 0-205,-6-7 0,1 1 205,-17-3 0,25 14 0,2 1 0,2 0 0,-17-3 0,31 15 0,6 2 0,-5 0 0,0 0 0,-2 0 0,3 0 0,1 0 0</inkml:trace>
  <inkml:trace contextRef="#ctx0" brushRef="#br0" timeOffset="-101173.46">21770 8846 24575,'-5'0'0,"-14"0"0,-11 0 0,-16 0 0,-13 0 0,4 0 0,1 0 0,-4 0 0,18 0 0,-7 0 0,1 0 0,9 0 0,-16 0 0,24 5 0,-2-1 0,15 5 0,3-3 0,5-3 0,2 3 0,-3 2 0,2 0 0,-2 3 0,0-2 0,2 3 0,-2 1 0,3 0 0,3-1 0,-6-3 0,5 7 0,-5-2 0,6 2 0,-6 9 0,4-3 0,-1 11 0,0-10 0,5-6 0,-2-2 0,3-3 0,0 2 0,0-2 0,0-3 0,0 0 0,0-2 0,0 5 0,0-5 0,0 1 0,0-2 0,0 0 0,0 0 0,0 0 0,0-1 0,3 4 0,13 11 0,1-4 0,22 18 0,-14-17 0,12 9 0,-5-7 0,1-2 0,5 8 0,0-5 0,-3-1 0,0-1 0,-8-11 0,-10-1 0,-5-6 0,-4 0 0,2 0 0,-1 0 0,0 0 0,-1 0 0,-1-3 0,2 0 0,2-9 0,2 2 0,9-9 0,9 5 0,-8 0 0,7 4 0,-2-1 0,-4 7 0,12-6 0,-13 9 0,7-3 0,12 4 0,-7 0 0,24 0 0,-27 0 0,12 0 0,-3 0 0,4 0 0,17 0 0,-3 7 0,0 2 0,-15 3 0,-8-5 0,-4 0 0,-12-6 0,13 2 0,-18-3 0,4 0 0,0 0 0,-1 0 0,7 0 0,-4-3 0,-2-4 0,0-5 0,-6-2 0,0-2 0,-4 3 0,-2 0 0,-1-1 0,-2 1 0,-1-6 0,-3-6 0,0-11 0,-10-4 0,-14-14 0,4 24 0,-3 0 0,-3-5 0,0 2 0,-17-15 0,8 10 0,17 24 0,1 3 0,1 1 0,2 7 0,-8 0 0,-3 3 0,-10 0 0,-14-4 0,-1-7 0,-8-6 0,4-2 0,10 3 0,7 5 0,6 3 0,8 4 0,-3-2 0,4 1 0,-4 1 0,-7-2 0,-1 5 0,-2-2 0,8 3 0,11 0 0,5 0 0,9 0 0,0 0 0</inkml:trace>
  <inkml:trace contextRef="#ctx0" brushRef="#br0" timeOffset="-95490.46">15953 8196 24575,'-57'0'0,"14"0"0,-3 0 0,-1 0 0,-2 0 0,-10 0 0,0 0 0,11 0 0,3 0 0,9 0 0,3 0 0,-3 2 0,6 2 0,-1 6 0,0-2 0,-2 6 0,-8 5 0,16-3 0,-12 2 0,16-4 0,-2-3 0,5 0 0,-3 3 0,7-3 0,-13 6 0,1 4 0,-5 0 0,3 2 0,5 0 0,7-6 0,2 3 0,1-1 0,9-4 0,-5 1 0,6-4 0,-1 4 0,-2-4 0,6 6 0,-3-8 0,3 2 0,0 0 0,0 7 0,11 6 0,11 2 0,3 3 0,13-4 0,-10-6 0,10 1 0,-5-5 0,-1 0 0,-1-4 0,-9-2 0,19 1 0,3-2 0,15-2 0,0-3 0,-1-4 0,-9 0 0,-5 0 0,-14 0 0,-4 0 0,-11 0 0,2 0 0,0 0 0,-2 0 0,2 0 0,6 0 0,6-4 0,11 4 0,4-7 0,-8 6 0,-8-2 0,-9 0 0,-5 2 0,-1-2 0,0 3 0,1 0 0,-1 0 0,0 0 0,0 0 0,5 0 0,-4 0 0,13 0 0,-9 0 0,9-3 0,-8 2 0,1-2 0,2 3 0,2 0 0,-7 0 0,-1 0 0,-10 0 0,0 0 0,9 0 0,35 0 0,-15 0 0,4 0 0,4 0 0,1 0-946,8 0 0,-3 0 946,7 0 0,-17 0 0,-1 0-831,7 0 831,17 0-234,-7 0 234,-5 0 0,-7-7 0,14 6 1783,-7-6-1783,-16 6 0,1 2 904,20-1-904,-2 0 270,-23 0-270,-3 0 0,-18 0 0,37 0 0,11 0 0,10 0 0,-14 0 0,2 0 0,2 0-328,9 0 1,1 0 0,-1 0 327,-3 0 0,-1 0 0,-4 0 0,7 0 0,-3 0 0,2 0 0,-3 0 0,-15 0 0,-4 0 0,23 0-84,-24-4 84,-18 4 0,-9-13 0,20 10 0,7-7 0,15 5 0,11 1 0,-16 1 0,3 1 0,0-1 0,4-2 0,2 0 0,0 0 0,4 2 0,0 2 0,-3-1-487,-13 1 0,-1-1 1,-2 1 486,20 1 0,-3 0 0,-10 0 0,-4 0 0,-15 0 0,1 0-410,15 0 1,-1 0 409,13 0 0,-13 0 0,1 0 0,16 0 0,-24 0 0,-3 0 0,-7 0 0,3 0 0,6 0 0,16 6 0,6 3-283,-7-4 1,3 1 0,0 1 282,-7 2 0,-1 0 0,-1 1 0,-2 1 0,-1 0 0,-2-1-93,10 1 0,-3 0 93,-13-1 0,-1 0-102,4-3 1,-2-1 101,12 3 0,-18-2 0,1-1 0,24-1 3099,6 3-3099,-7-4 1223,-8 0-1223,5 4 0,0-1 0,-14-3 259,0 0-259,-7-4 0,-4 0 0,7 0 0,-13 0 0,13 0 0,3-7 0,14-2 0,-16 1 0,2-1 0,-1 4 0,1 1 0,12-2 0,2 0 0,-6 5 0,0 1 0,-7-2 0,-2 0 0,-3 0 0,-2 0 0,10 1 0,-6-6 0,-4 3 0,-7-4 0,-4 1 0,0-4 0,-4 3 0,5-5 0,-5-1 0,5-6 0,-3-1 0,0-5 0,0 2 0,-6 4 0,-1-4 0,-7 10 0,1-3 0,-3-1 0,-1 0 0,-3 0 0,0-13 0,0 10 0,-3-11 0,-8 1 0,-12-4 0,-8-7 0,-11-3 0,18 20 0,0 1 0,-3 1 0,1 1 0,-16-15 0,1 10 0,18 16 0,-8-1 0,8 8 0,-8-3 0,4 6 0,-25-2 0,-8 3 0,20 1 0,-2 1 0,0 2 0,-2 1 0,-10 0 0,-2 0 0,8 2 0,-1-1-833,-11-3 0,1 0 833,13 1 0,0 0 0,-15-3 0,0-1 0,11 3 0,0-1 0,-12-2 0,-5 0-275,17 2 1,-4 1 0,0 0 0,4 0 274,3-2 0,3-1 0,-3 1-57,-5 2 1,-4 0 0,0 0 0,8-1 56,-3-2 0,6 0 0,-2 0 0,3 0 0,-17 0 0,22 1 0,2 1 0,-2 2 0,-21 1 0,14 2 774,13-6 1,-4-1-775,-15 3 0,-2-1 589,3-2 1,-1 0-590,-11 0 0,0 0 0,10 0 0,0 0 0,-8 0 0,-1 0 0,4 0 0,0 0 0,13 0 0,-1 0 0,2 0-202,-2 0 1,2 0 201,3 0 0,-1 0 0,-10 0 0,2 0 0,-2 0 0,-14-3 0,1 1 0,18 0-648,-6-3 0,-3 0 648,-9-1-4,5-1 0,-2-2 4,14 3 0,0-2 0,-9-3 0,0-1 0,8 3 0,1 0 0,4-2 0,-1 0 0,0 2 0,1 1 0,-19-5-5719,2 4 5719,18 5 896,1 4-896,3 0 0,-2 0 0,3 0 6,0 0-6,1 0 0,-14 0 0,1 0 3392,16 0 0,-1 0-3392,1 0 0,0 0 0,-1 0 0,0 0 0,-26 0 0,9 0 0,-4 0 0,20 0 0,-15 0 0,19 0 0,1 0 0,-1 0 0,-5 0 0,-6 4 0,-6 0 0,-5 3 0,-4 1 0,13-1 0,-1-2 0,1 2 0,10-3 0,-16 1 0,3 2 0,8-3 0,-10 4 0,17-4 0,-9 4 0,10-7 0,-25 3 0,7-4 0,-14 0 0,20 0 0,17 0 0,18 0 0</inkml:trace>
  <inkml:trace contextRef="#ctx0" brushRef="#br0" timeOffset="-79337.46">15200 4317 24575,'-8'0'0,"-4"0"0,-8 0 0,9-2 0,3-42 0,21-9 0,-8 18 0,1-2 0,4-1 0,0 3 0,-1-11 0,-1-7 0,-33 10 0,-17-4 0,0 18 0,-8-2-1467,7 4 0,-3-1 1,1 1 1466,-9-5 0,1 1 0,-4-1 0,2 3-171,21 13 1,1 3 170,-22-6 0,24 7 0,-2 0 0,-7 2 0,0 2 0,-20-2 0,-6 1 0,27 9 4307,14 13-4307,-1 35 0,16-9 0,2 6 0,0 21 0,2 0-435,1-19 1,1-1 434,4 13 0,0-5 0,0-5-369,0-16 0,0 2 369,0 21-287,0-7 287,0 0 0,0 3 0,0-2 1233,4 9-1233,3-10 777,5 4-777,15 2 0,-10-22 0,1 0 0,13 15 0,9 4 0,-18-23 318,11 6-318,-7-6 0,8 1 0,-9-6 0,12 3 0,-1-3 0,0-3 0,-2-3 0,-7-8 0,7-3 0,7-4 0,4-3 0,8 0 0,-13 0 0,18-5 0,-22 1 0,5-7 0,4-5 0,-6-4 0,0-4 0,-3 1 0,2-1 0,-2-5 0,0-8 0,-2-4 0,-3 1 0,3-11 0,-4-1 0,-5-2 0,-6 2 0,-13 16 0,-3 2 0,0-2 0,-2 2 0,-5-14 0,-8-9 0,-6 23 0,-6 5 0,-6-1 0,-10-5 0,2 6 0,-7-8 0,1 10 0,22 13 0,-3 1 0</inkml:trace>
  <inkml:trace contextRef="#ctx0" brushRef="#br0" timeOffset="-77236.46">5861 11552 24575,'-34'6'0,"-7"18"0,13-5 0,-1 1 0,-14 20 0,2 8 0,10-8 0,8 0 0,-7 12 0,14-9 0,-2 11 0,3-5 0,6-1 0,3-4 0,6 0 0,0-10 0,0-3 0,0 5 0,0-10 0,6 9 0,3-8 0,2-4 0,8 4 0,0 5 0,7-1 0,2 4 0,3-7 0,4-8 0,9-2 0,5-10 0,-5-2 0,7-6 0,-17 0 0,24 0 0,-22 0 0,2 1 0,3-2 0,-8 0 0,2-1 0,13 1 0,3 1 0,-7-2 0,-1 0 0,-4 0 0,-2 1 0,17-7 0,-14-2 0,-16-1 0,-5-2 0,-2-7 0,-3 4 0,10-25 0,-7 15 0,5-16 0,5-5 0,-1-7 0,-9 19 0,-1-2 0,-1 3 0,-2-1 0,-2 0 0,-1 2 0,5-17 0,-7-1 0,-4 7 0,-4 5 0,0-14 0,0 14 0,0-15 0,0 9 0,0-3 0,0 10 0,-4 1 0,-3 8 0,-7 3 0,-10 5 0,-8 8 0,-22 6 0,-12 3 0,4 4 0,5 0 0,10 0 0,7 0 0,-9 0 0,15 0 0,-2 0 0,-1 2 0,-1 0 0,-6 1 0,-1 2 0,6 2 0,2 2 0,-22 7 0,22 1 0,13-7 0,12-1 0,3-3 0,5 1 0,-4-4 0,4 8 0,-6-3 0,-1 12 0,4-12 0,0 2 0</inkml:trace>
  <inkml:trace contextRef="#ctx0" brushRef="#br0" timeOffset="-71888.46">25659 5943 24575,'0'40'0,"0"17"0,0-34 0,0 34 0,0-25 0,0 30 0,0-11 0,0 8 0,0-15 0,0-8 0,0-12 0,0-7 0,0-9 0,0-1 0,0-9 0,0-9 0,0-6 0,0-3 0,0 4 0,6-11 0,-1 7 0,6-16 0,0 8 0,2-8 0,3 2 0,12-18 0,-5 15 0,5-9 0,2 6 0,-2 1 0,13 0 0,10 2 0,4 13 0,-20 15 0,-1 2 0,18 0 0,-1 7 0,-24 0 0,-1 0 0,-8 0 0,-1 6 0,-6 1 0,-2 10 0,-2 7 0,-3 13 0,-1 4 0,-3 12 0,0-4 0,0-9 0,0-4 0,0-10 0,-4-3 0,1 9 0,-4-12 0,0 9 0,0-12 0,4 2 0,-3 0 0,2-7 0,1 4 0,-3-4 0,6-3 0,-3 3 0,3-5 0,0 2 0,0 0 0,-3 4 0,2 1 0,-1 2 0,-1 0 0,2 1 0,-4-1 0,4-6 0,-2-4 0</inkml:trace>
  <inkml:trace contextRef="#ctx0" brushRef="#br0" timeOffset="-71088.46">25471 6856 8191,'4'0'0,"5"0"5063,32 0-5063,-5 0 1409,4 0 0,3 0-1409,-7 0 0,2 0 859,22 0 1,1 0-860,-15 0 0,0 0 3392,12 0 0,-1 0-3392,-18 0 0,-1 0 0,11 0 0,-2 0 0,11 0 0,-22 0 0,1 0 0,21 0 0,1 0 0,4 0 0,-9 0 0,-5 0 0,1 0 0,13 4 0,-16-3 0,3 2 0,-21-3 0,-13 0 0,-10 0 0,-4 0 0</inkml:trace>
  <inkml:trace contextRef="#ctx0" brushRef="#br0" timeOffset="-68938.46">25689 7455 8191,'0'-5'0,"0"17"5063,0 18-5063,0 26 2818,0 8-2818,1-29 0,1-1 1719,-1 16-1719,2-12 6784,0-16-6784,-2-9 0,2-3 0,-3-1 0,0-3 0,0 3 0,0-3 0,0 6 0,0-3 0,0 3 0,0-3 0,0 0 0,0-11 0,0-25 0,7-13 0,-3 4 0,1-1 0,4 1 0,2 1 0,-1-1 0,0 1 0,9-20 0,-4 24 0,-6 12 0,-3 13 0,0 0 0,0 0 0,6-3 0,9-2 0,15-6 0,14 1 0,5 1 0,-5 7 0,-14 4 0,-12 4 0,-12 0 0,-2 0 0,-4 0 0,-3 6 0,0 1 0,-3 9 0,0 12 0,0 14 0,0 13 0,0 4 0,0-9 0,0-6 0,0-19 0,0-5 0,0-11 0,0 0 0,0-2 0,0 1 0,0-2 0,0 0 0,0-1 0,0-7 0,0-16 0,7-20 0,9-22 0,8-1 0,4 2 0,-7 21 0,-7 13 0,-5 13 0,-3 9 0,0 0 0,0 3 0,3-3 0,0 3 0,10-3 0,-3 3 0,7 0 0,-7 0 0,-1 0 0,-5 3 0,-4 0 0,-1 3 0,-4 0 0,4 0 0,-4 0 0,5 4 0,-6-4 0,6 13 0,-2-8 0,0 9 0,2 3 0,1 6 0,1 16 0,2-1 0,-6-5 0,2-11 0,-5-5 0,2-8 0,-3 2 0,0-8 0,0 0 0,0-5 0,0 1 0</inkml:trace>
  <inkml:trace contextRef="#ctx0" brushRef="#br0" timeOffset="-61088.46">26246 5160 24575,'-35'0'0,"-9"0"0,-7 0 0,10 3 0,-7 1 0,3 0 0,5 0 0,-1-1 0,-21 6 0,2 2 0,-3 10 0,16 4 0,12-6 0,-1 4 0,1 6 0,1 3 0,-2 3 0,-1 4 0,7-5 0,-1 2 0,1 1-1209,-7 13 1,0 2 1208,9-15 0,-1 2 0,1-1 0,-6 17 0,1 0 0,-4-1 0,3-1 0,8-8 0,1 2-58,2-6 0,-1 2 0,3-2 58,4 6 0,1 3 0,-5 5 0,-1 6 0,3-2-204,8-12 0,3-2 1,-1 2 203,-2 12 0,-1 3 0,3 0-364,4-6 0,2 0 0,1 0 364,0 4 0,0 1 0,1 0 0,1-4 0,-1 0 0,2 1 0,1-6 0,0 1 0,1-1 0,-1-5 157,3 10 1,1-2-158,1-2 0,2 4 0,2-11 0,7 1-228,-4-4 1,-1 0 227,4-1 284,-5-6 0,2 2-284,0-7 0,2 0 560,4 6 0,2 0-560,5 1 0,3-3 995,-2-10 0,3-1-995,10 5 0,2-2 0,2-7 0,1-3-285,1 0 0,0-1 285,-7-3 0,-1-2 0,-2-3 0,-1-2-399,4 0 0,-1-2 399,19 6 0,-17-7 0,-2 0 0,13 0 0,-15-2 0,2-2 0,5 1 0,1 0 0,2 1 0,1-2 0,-1-1 0,1-3 635,-2-5 1,0-2-636,3-6 0,-2-3 0,-13 3 0,-2-1 175,4-1 0,-4 0-175,5-10 0,-8 7 0,2-2 0,-3 2 0,0-1 0,2-4 0,-1-1 0,0 1 0,-1-2 0,1-6 0,-1-3 0,4-3 0,1-1 0,-7 5 0,1-1 0,-2-1 0,8-16 0,-2 0-725,-2 4 0,-3 1 725,-8 2 0,-3-2 0,0-6 0,-2-1 0,-6 9 0,-1-2 0,1 6 0,0-2 0,-1 3 0,-2-9 0,-2 3 0,1-4 0,-1 1 0,-1 4 0,-2-2-189,1-1 0,0-4 1,0 1 188,0 11 0,0 1 0,0-3 0,1-18 0,0-5 0,-3 4 0,-2 13 0,-3 3 0,1 0 0,0 1 0,0 0 0,-3 2 0,-12-14 0,-3 3 0,2 6 0,-1 4 0,3 13 0,0 2 0,1 2 0,1 1 0,-13-14 225,6 14 1,-4 0-226,-11-7 0,-5 0 0,-2-4 0,-4-1 0,10 12 0,-2 0 0,1 1 0,-13-8 0,1 1 0,4 2 0,2 3 0,7 6 0,1 4 0,-19-8 0,15 16 360,-2 5 1,27 7-1,0 0 1</inkml:trace>
  <inkml:trace contextRef="#ctx0" brushRef="#br0" timeOffset="-27706.46">28236 6028 24575,'52'22'0,"-8"-2"0,-7-3 0,2 1 0,-7-1 0,1 0 0,10 2 0,3 1 0,0 2 0,2 0 0,0-3 0,0-1 0,-5-4 0,-1-2 0,14 6 0,-19-13 0,-14 1 0,-13-3 0,0 0 0,-1 1 0,-2 1 0,8 4 0,-8-2 0,4 4 0,-2-2 0,-2-2 0,2 5 0,-1-3 0,-1 4 0,-1-1 0,-3-3 0,-3 0 0,0-3 0,0 3 0,-6 0 0,-11 10 0,-12 2 0,-11 9 0,5-4 0,-3 3 0,-6 8 0,-4 2-186,9-5 0,-3 1 0,0-1 186,3-1 0,0-1 0,1 0 0,0 0 0,0 1 0,2-3 0,-7 6 0,3-2 0,3-2 0,4-3 0,-10 8 0,14-15 0,19-13 0,4-3 0,0 0 0,3 0 0,0 0 0,0-2 0,3-2 0</inkml:trace>
  <inkml:trace contextRef="#ctx0" brushRef="#br0" timeOffset="-26089.46">29866 6343 8191,'-3'-5'0,"7"-12"5063,24-26-5063,-3 10 0,1-1 0,1-1 0,0-2 0,11-14 0,2-3 0,-14 18 0,-1-1 0,0 0 830,1-4 0,-1-1 0,1 0-830,6-3 0,1 0 0,-2 1 0,4-10 0,-2 3 0,0 5 0,-2 4 0,-9 11 0,-3 4 1765,6-3-1765,-14 13 6644,-2 10-6644,-2 1 0,-4 10 0,0 41 0,-1 1 0,1 7 0,1 0 0,2 4 0,1 3-962,1-5 0,1 3 0,1 1 0,0-3 962,0 9 0,1-2 0,1-2 0,0-6 0,2-2 0,-2-3-132,2 2 0,-1-3 132,2 3 0,0 0 0,0-3 0,0 0 0,0 4 0,-2-4 0,3 11 0,-9-21 4201,-4-8-4201,-3-11 0,0-4 333,0-7-333,0-3 0,0 0 0,0 0 0,0 3 0,0-2 0,0 11 0,0 4 0,3 13 0,5 9 0,0 5 0,7 9 0,-7-17 0,4 4 0,-5-22 0,1 7 0,-4-7 0,0-4 0,-1 2 0,-2-8 0,2 2 0,-3-1 0,0-7 0,0 2 0,0-6 0,0 0 0</inkml:trace>
  <inkml:trace contextRef="#ctx0" brushRef="#br0" timeOffset="34943.54">28767 7539 24575,'0'11'0,"0"21"0,0 9 0,0 3 0,0 10 0,0 4 0,0 7 0,0-2-1538,0-6 0,0-2 0,0 4 1538,0-2 0,0 3 0,0 1 0,0-2 0,0 8 0,0-1 0,0-2 279,0-10 1,0-2 0,0-1-280,0-2 0,0-2 0,0-5 0,0-3 0,0-9 0,0-14 0,0-13 0,0 0 0</inkml:trace>
  <inkml:trace contextRef="#ctx0" brushRef="#br0" timeOffset="36333.54">28646 7298 8191,'-4'5'0,"-1"1"5063,2 6-5063,-4 9 2818,-27 29-2818,20-20 0,-5-1 0,1-1 0,7-9 1719,-10 15-1719,8-17 6784,0 7-6784,11-22 0,4-3 0,4-8 0,4-9 0,14-16 0,4-5 0,-8 8 0,0 0 0,11-14 0,0 1 0,1-4 0,1 6 0,-17 25 0,7-8 0,-14 40 0,-2-2 0,4 17 0,8 8 0,-2-5 0,5 9 0,-6-10 0,6 11 0,-4-11 0,-3 1 0,-4-15 0,-10-8 0,1-2 0,-2-2 0,6 2 0,1 5 0,5 0 0,2 7 0,-7-12 0,0 2 0</inkml:trace>
  <inkml:trace contextRef="#ctx0" brushRef="#br0" timeOffset="37634.54">28230 9717 24575,'24'29'0,"0"1"0,17 18 0,3 3 0,-8-8 0,4 4 0,-4-5 0,6 6 0,0 0 0,-6-4 0,3 10 0,-2-1-488,-4-11 0,2 2 0,-9-8 488,-8 0 476,-14-19-476,-1-1 242,-3-6-242,0-3 0,0-43 0,4 5 0,0-25 0,2-7 0,0 18 0,2-3 0,0-1 0,1-7 0,-1-1 0,1 6 0,1-10 0,1 3 12,-2 8 1,0 0-1,0 8-12,2 1 0,-7 23 0,-1 6-6549,-49-6 6549,3 1-462,4 9 1,-9 0 0,-1 2 461,-2-1 0,-1 2 0,-1 0 0,0 1 0,0 1 0,-2-1 108,-12 0 1,-2 1 0,7 0-109,3 3 0,6-1 0,1-1 0,7 0 0,1 2 0,38 0 0,3 0 0</inkml:trace>
  <inkml:trace contextRef="#ctx0" brushRef="#br0" timeOffset="38716.54">28679 10987 24575,'0'45'0,"0"2"0,0-13 0,0 2 0,0 27 0,0-22 0,0-1 0,0 2 0,10 1 0,31-29 0,-3-6 0,2-2 0,2-1 0,-9-4 0,1-1 0,19-5 0,1-4 0,-18 0 0,-3-3 0,5-4 0,-6-4 0,-7-28 0,-18 9 0,-9-1 0,-10 4 0,-6 2 0,-1-8 0,-8 5 0,-28 8 0,-6 11 0,21 7 0,1 3 0,-12-1 0,4 3 0,4 6 0,-5 0 0,26 3 0,-21 7 0,25 4 0,-12 11 0,16-7 0,2 2 0,9-10 0,3 1 0,0-7 0,0 2 0</inkml:trace>
  <inkml:trace contextRef="#ctx0" brushRef="#br0" timeOffset="41615.54">25161 13092 24575,'0'13'0,"0"16"0,0-8 0,0 20 0,0-21 0,0 3 0,0-5 0,0 0 0,0 0 0,0-2 0,0-1 0,0-8 0,0 17 0,0-11 0,0 18 0,0-13 0,0 7 0,0-9 0,0 2 0,0-9 0,-2 5 0,1-6 0,-2-19 0,7-20 0,0-14 0,4-2 0,0 10 0,10-19 0,-4 23 0,14-27 0,2 28 0,-5 10 0,1 0 0,17-7 0,-10 13 0,-1 3 0,4 4 0,5 2 0,-14 7 0,6 0 0,-6 0 0,4 0 0,-9 6 0,5 25 0,-6-4 0,-6 2 0,-2 3 0,4 23 0,-9-7 0,-1 2 0,-2-13 0,0-1 0,-1 6 0,-1-3 0,-3-1 0,0-12 0,0 8 0,0-4 0,-3 4 0,2-15 0,-2-9 0,3-8 0</inkml:trace>
  <inkml:trace contextRef="#ctx0" brushRef="#br0" timeOffset="42278.54">24490 13984 24575,'56'0'0,"0"0"0,0 0 0,-1 0 0,-2 0 0,3 0 0,2 0 0,1 0 0,0 0 0,-3 0 0,7 0 0,0 0 0,-2 0 0,1 0 0,1 0-1773,2 0 1,1 0-1,0 0 1,-2 0 0,-3 0 1772,-3 0 0,-1 0 0,-4 0 0,-1 0-1137,6 0 0,-3 0 0,-3 0 1137,6 0 0,-1 0 1054,12 0 0,-5 0-1054,-28 0 0,-2 0 0,4 0 0,-3 0 0,10 0 3381,-12 0-3381,-21 0 1696,-6 0 0,-2 0 0,-2 0 0</inkml:trace>
  <inkml:trace contextRef="#ctx0" brushRef="#br0" timeOffset="43695.54">25247 14793 24575,'18'55'0,"0"0"0,-7-15 0,-1 0 0,5 9 0,-1-3 0,-7-5 0,-7-23 0,0-8 0,0-14 0,0-35 0,0-10 0,8-7 0,4-4 0,-1 14 0,1 2 0,5-6 0,3 5 0,0 13 0,3 8 0,20 2 0,-5 12 0,-1 7 0,-19 3 0,15 0 0,-16 0 0,17 12 0,-15 29 0,-1 0 0,-8-5 0,-2 4 0,-1-8 0,-1 2 0,3 9 0,-1 0 0,4 18 0,-4-9 0,-5-36 0,-1-10 0,4-9 0,6-26 0,2-10 0,12-17 0,-7 7 0,1-1 0,-3 15 0,2 6 0,15-4 0,-7 5 0,0 24 0,-4 1 0,13 3 0,4 0 0,4 0 0,-4 9 0,7 4 0,-5 1 0,-11 1 0,-2 2 0,8 7 0,3 5 0,-5-2 0,12 17 0,-2 0 0,-38-29 0,-5-9 0,-2 6 0,-6-5 0,5 2 0,-5-6 0</inkml:trace>
  <inkml:trace contextRef="#ctx0" brushRef="#br0" timeOffset="44762.54">27836 13348 24575,'-33'15'0,"0"0"0,-15 12 0,-1 1 0,15-9 0,0 0 0,-6 3 0,0 0 0,-13 16 0,24-15 0,0 3 0,-6 12 0,0 3 0,-1 3 0,2 1 0,2 6 0,3-3 0,-6 2 0,13-6 0,17-35 0,2-6 0,2 3 0,28-3 0,15-2 0,9 8 0,5 1-1203,-10-4 1,3-1 0,-2 2 1202,19 3 0,-5 1 0,-14-1 0,-1 0-440,9 0 0,-2-1 440,-19-1 0,-2 0 0,17 1 0,-6-2 0,-24-3 0,3 2 0,-15-3 0,-2 0 0,-5-1 0</inkml:trace>
  <inkml:trace contextRef="#ctx0" brushRef="#br0" timeOffset="47478.54">28503 13357 8191,'-12'3'0,"-12"7"5063,-11 6-5063,2 0 0,-1 1 2818,-3 7-2818,-9 0 1719,21-9-1719,3-8 6784,5-3-6784,-19 8 0,7 2 0,-27 12 0,13-1 0,1-4 0,24-12 0,9-4 0,5-2 0,-1 3 0,26 11 0,4 1 0,1 0 0,7 4 0,10 5 0,7 4 0,-2-2 0,-9-3 0,-1-1 0,1 0 0,11 5 0,1 1 0,-5-4 0,-7-1 0,-8-6 0,-6-9 0,-8 0 0,-4-4 0,26 9 0,-7-1 0,13 2 0,-21-7 0,-3-6 0,2 5 0,-2-8 0,-5 5 0,-8-6 0</inkml:trace>
  <inkml:trace contextRef="#ctx0" brushRef="#br0" timeOffset="48277.54">29330 13474 24575,'6'-13'0,"21"-20"0,9-10 0,-6 5 0,1-3 0,2-2 0,6-7 0,2-1 0,-1-2 0,-7 10 0,1-2 0,-1 2 0,-5 4 0,3-6 0,-3 5 0,-1 3 0,-4 8 0,-14 19 0,-5 44 0,-5 22 0,2-13 0,0 2 0,0 5-250,-1 8 1,-1 5 0,1 5 0,1 1 249,1-11 0,2 3 0,0 2 0,1 0 0,0-2 0,-1-3-1614,1 9 1,-1-2-1,1-2 1,1 0 1613,1 5 0,1 1 0,1-3 0,-1-12 0,2-3 0,-2-13 0,0-3 0,2-8 0,-5-18 0,0 2 0</inkml:trace>
  <inkml:trace contextRef="#ctx0" brushRef="#br0" timeOffset="49211.54">27619 15948 8191,'0'34'0,"1"0"0,16 22 2097,-8-8 1,3 1-2098,4-16 0,1-4 2916,9 10-2916,-5-9 0,0-2 1824,7 2-1824,0-6 0,4-3 6454,18-9-6454,8-4 0,4-3 0,-16-5 0,-1-3 0,18 0 0,0-6 0,-21-9 0,-1-4 0,-2-1 0,8-2 0,-1-2 0,5-9 0,-1-1 0,-9 10 0,-2-2 497,-3-9 1,-3-3-498,1 4 0,-1-2 0,-1-7 0,-4-1 0,-9 5 0,-3 3 0,3-9 0,-2 4 0,-8 32 0,-6 8 0,0 2 0</inkml:trace>
  <inkml:trace contextRef="#ctx0" brushRef="#br0" timeOffset="49946.54">27742 15521 24575,'3'0'0,"0"0"0</inkml:trace>
  <inkml:trace contextRef="#ctx0" brushRef="#br0" timeOffset="50612.54">28360 15407 8191,'9'0'0,"-3"0"0,-4 0 0</inkml:trace>
  <inkml:trace contextRef="#ctx0" brushRef="#br0" timeOffset="51412.54">28106 15499 8191,'-3'21'0,"0"6"5063,3 21-5063,0-12 0,0 0 0,0-14 2818,0-8-2818,0-1 1719,0-1-1719,0-5 6784,0 5-6784,0-6 0,0 8 0,0-3 0,0 2 0,0-7 0</inkml:trace>
  <inkml:trace contextRef="#ctx0" brushRef="#br0" timeOffset="53113.54">28158 14834 24575,'-58'0'0,"21"1"0,-6 3 0,-10 5 0,-7 3 0,1 2 0,6-2 0,1 2 0,0 1 0,-2 4 0,1 3 0,-1 2 0,-5 3 0,0 2 0,9-2 0,15-5 0,2 2 0,-15 7 0,-5 6 0,11-3-1747,5 20 1747,-2-8 0,0 6 0,17-7 0,5 4 0,-1-2 0,-6 3 0,0 2 0,4 3 0,2 6 0,2-5 211,2-5 1,2 1-212,4 6 0,1 6 0,2-2 0,0-9 0,2-1 0,1 1 0,5 11 0,2 1 0,5 0 0,3-2 0,4-1 0,3-5 0,6 3 0,4-3 0,-5-16 0,2 1 0,2-5 0,5 1 0,3-5 0,13 4 0,3-2 0,-13-8 0,-1-2 0,2 0 0,-4-4 0,3-6 0,-13-4 0,19 1 0,5 1 0,-17-4 0,4 0 0,16 2 0,10 1 0,-5-2-241,-6-1 0,-1-1 241,-5-2 0,2-1 0,4 0-213,1-2 1,3 0-1,1-1 1,-4 0 212,0 0 0,-3 0 0,2 0-549,-2 0 0,3-1 0,-1 0 0,-4-1 549,12 2 0,-4-4-478,8-8 0,0-5 478,-8 2 0,0-2 0,-12 1 0,0 0 0,-5-1 0,-5-1 0,-4 0 0,0 1 0,2-2 392,4-6 0,4-4 1,0 0-393,-3 2 0,1-1 0,2-1 0,-1-1 0,3-1 0,0-2 0,-2-1 0,10-11 0,-2-3 0,-3 0 0,-4 2 0,-2 0 0,-2 1-184,-5 5 0,-2 1 1,-3 1 183,2-14 0,-6 4 0,-7 1 825,-1-11 0,-2-9-825,-8 11 0,-1-3 0,-3-1 0,0-4 0,-1-2 0,-8-4 0,-5 11 0,-6-5 0,-3-1 0,-3 3 0,1 6 0,-2 6 0,-1 6 0,-1 1 0,-2-1-391,-5-11 1,-3-2-1,0 2 1,1 9 390,-12-4 0,0 9-1647,9 14 1,-2 1-1,3 3 1647,4 1 0,-1 2 297,-5 0 1,-4 0 0,4 2-298,4-1 0,-2 2 0,-12 4 0,-7 3 0,4 0 0,4-2 0,0 2 0,3 4 0,-3 2 0,5 0 0,7 1 0,-1 2 0,-8 5 0,-5 2 0,2 0 0,-7 1 0,-2 0 55,-2 1 1,-4 1-1,10-2 1,-10 5 0,11-8-1</inkml:trace>
  <inkml:trace contextRef="#ctx0" brushRef="#br0" timeOffset="57547.54">27285 4040 24575,'0'59'0,"0"1"0,11-7 0,4 6 0,-3-4 0,2 3 0,0 1 0,3 1 0,1 0 0,-1-1 0,-2-2 0,-1 0 0,-2-5 0,2 0 0,-3-8 0,-5-10 0,0-2 0,-6-26 0,3-2 0,4-21 0,1-2 0,7-29 0,-3 18 0,5-9 0,2-2 0,13-11 0,-13 17 0,-1 2 0,11-1 0,-19 24 0,4 8 0,-1 2 0,21 44 0,-8-5 0,-8-10 0,-1 2 0,-1 14 0,-2-18-6784,1 16 6784,-6-20 0,4 11 0,-13-23 0,3 1 0,-3-4 0,0-2 0,0-3 0,0 0 0</inkml:trace>
  <inkml:trace contextRef="#ctx0" brushRef="#br0" timeOffset="58195.54">28024 4722 8191,'3'28'0,"-1"14"0,-1 5 2531,-1-10 1,0 2-2532,1 4 0,0 5 0,1-6 2818,6 16-2818,-2 4 0,1-32 0,-7-18 0</inkml:trace>
  <inkml:trace contextRef="#ctx0" brushRef="#br0" timeOffset="58680.54">28055 4493 24575,'0'0'0</inkml:trace>
  <inkml:trace contextRef="#ctx0" brushRef="#br0" timeOffset="60281.54">28195 4779 13148,'0'8'0,"9"1"4564,20-3-4564,2 0 1984,10-6-1984,-17 0 1098,-7 0-1098,12-6 3781,6-23-3781,6 0 0,-21 1 0,-4-1 0,-1-7 0,-15-14 0,-40 12 0,-8 4 0,-6 3 0,13 12 0,0 2 0,-10-6 0,4 5 0,5 11 0,20 7 0,2 0 0,5 9 0,8 12 0,0 41 0,7-7 0,4 9 0,11-28 0,-3-17 0,22 12 0,-13-18 0,24 11 0,-12-21 0,3-6 0,1-4 0,10-9 0,-14 4 0,-3-1 0,-9-5 0,0 6 0,-14 6 0,7 3 0,-8 3 0,35 52 0,-8-5 0,7 9 0,-5-10 0,4 7 0,1 1 0,-2-3-892,2 5 0,-2-3 0,0 0 892,4 1 0,0 0 0,-7-10 0,3 7 0,-23-34 0,-3-1 0,-11 10 0,-25 1 0,-17-5 0,-6-3 0,9-8 0,-1-3 1338,-14 6 0,2-9-1338,-1-37 0,28 9 0,5-27 0,19 13 0,0-26 0,0 6 0,0-2 0,1 20 0,2-1 0,1-5 0,1-2 0,2 6 0,15-13 0,-2 14 0,0 2 0,0 2 0,1 9 0</inkml:trace>
  <inkml:trace contextRef="#ctx0" brushRef="#br0" timeOffset="61148.54">27724 4326 24575,'16'0'0,"11"0"0,-4 0 0,1 0 0,-17 0 0,-5 0 0,-4 0 0</inkml:trace>
  <inkml:trace contextRef="#ctx0" brushRef="#br0" timeOffset="62898.54">28792 4007 24575,'9'64'0,"1"0"0,-1 1 0,-2-11 0,0-1 0,3 0 0,6 8 0,4 0 0,-3-7 0,-4-11 0,0-4 0,0-1 0,-1-8 0,-6-21 0,-3 0 0,0-4 0,-3 1 0,0 0 0,0 8 0,0-7 0,0 7 0,0-13 0,6-20 0,-2 0 0,5-8 0,-2 9 0,7-1 0,-5 7 0,8-5 0,2 7 0,38-1 0,-1 3 0,-20 3 0,-2 3 0,8 2 0,-16 0 0,-6 0 0,-10 5 0,-2 4 0,-8 1 0,0 4 0,3-4 0,-2 6 0,5 2 0,1 29 0,4-19 0,-1 20 0,-1-34 0,-6 4 0,3-12 0,-6 3 0,3 0 0,-3-6 0,0 3 0</inkml:trace>
  <inkml:trace contextRef="#ctx0" brushRef="#br0" timeOffset="63647.54">29840 4762 11345,'2'-3'0,"30"1"4935,-13 2-4935,27 0 2302,-26 0-2302,0 0 1310,-8 0-1310,-4 0 4683,-2 0-4683,7 0 0,-7 0 0,3 0 0</inkml:trace>
  <inkml:trace contextRef="#ctx0" brushRef="#br0" timeOffset="66511.54">30553 4531 8191,'-3'8'0,"0"8"5063,3 1-5063,0 7 2818,0 2-2818,0-7 1719,0 6-1719,0-11 6784,51 16-6784,0-15 0,-12-3 0,2-2 0,21-6 0,-19-4 0,-8-2 0,1-4 0,-4-9 0,-1-4 0,3-1 0,-2-4 0,-7-10 0,-6-1 0,-3-6 0,-6-2 0,-7 25 0,-51-6 0,17 13 0,-2 5 0,-1 2 0,-8 4 0,7 0 0,-1 0 0,-10 0 0,8 2 0,0 6 0,-9 22 0,14 6 0,14 6 0,5 1 0,6-1-3392,6-6 0,1-3 3392,1-10 0,14 10 0,0-18 0,8 2 0,19-17 0,13-37 0,-22 13 0,0-2 0,-1-5 0,-3-5 0,0-18 0,-5 0 0,2 0 0,-9 12 0,-2-3-1,-5 8 1,-3 3 0,0-3 0,1-25 0,-7 43 0,0 1 0,0-2 6784,-10-14-6784,4 8 1,-8-21-1,6-13 0,4 9 0,0-11 0,4 29 0,0 79 0,0-9 0,0 3 0,0 9 0,0 0 0,1-1 0,2-2 0,2-5 0,2-4 0,2 3 0,9 22 0,-8-40 0,9 12 0,-1-8 0,1 9 0,-6-18 0,2 4 0,-8-14 0,5 4 0,-6-7 0,2-1 0,10-3 0,3 0 0,8 0 0,-9 0 0,8 0 0,-16 0 0,6 0 0,-12 0 0,3 0 0,6 0 0,-4 0 0,13-12 0,-12-1 0,7-8 0,5-25 0,-8 22 0,6-18 0,-12 29 0,-4 4 0,-1 6 0,-4-2 0,4 4 0,-4-4 0,1 2 0,4-9 0,-5 5 0,7-5 0,-7 38 0,4 11 0,-4 15 0,6-6 0,2-11 0,0-15 0,3 5 0,-6-15 0,0-4 0,0-3 0,0-3 0,-3 0 0,-1 0 0</inkml:trace>
  <inkml:trace contextRef="#ctx0" brushRef="#br0" timeOffset="67110.54">31411 3743 8191,'-3'0'0,"0"0"0</inkml:trace>
  <inkml:trace contextRef="#ctx0" brushRef="#br0" timeOffset="68932.54">31682 4309 24575,'0'36'0,"0"7"0,0 0 0,0-9 0,0-19 0,0-8 0,0 2 0,3-21 0,8-23 0,2-2 0,8-23 0,-4 30 0,4-7 0,10 6 0,-9 13 0,13-4 0,-17 15 0,-2 4 0,11 0 0,-10 18 0,6-1 0,-7 20 0,-2 19 0,-2-12 0,-1 23 0,-5-38 0,-6-1 0,3-16 0,0-6 0,0-9 0,3-15 0,7-36 0,-5 21 0,6-15 0,-7 37 0,11-8 0,-6 10 0,16-7 0,5 13 0,0 2 0,1 7 0,-1 5 0,7 19 0,14 8 0,-35 2 0,-5 1 0,8 5 0,-8-4 0,-3-2 0,-4-13 0,0 4 0,-7-20 0,0-4 0,0 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8:33:30.296"/>
    </inkml:context>
    <inkml:brush xml:id="br0">
      <inkml:brushProperty name="width" value="0.05292" units="cm"/>
      <inkml:brushProperty name="height" value="0.05292" units="cm"/>
      <inkml:brushProperty name="color" value="#FF0000"/>
    </inkml:brush>
  </inkml:definitions>
  <inkml:trace contextRef="#ctx0" brushRef="#br0">14032 9570 24575,'0'39'0,"0"0"0,0 10 0,0-10 0,0 0 0,4 6 0,2 8 0,1 1 0,2-2 0,-1-4 0,-1-7 0,-3-27 0,4-4 0,-3-25 0,8-10 0,0-11 0,3-6 0,1 5 0,2-2 0,0 2 0,1 1 0,0-1 0,-1 1 0,18-15 0,8 16 0,-11 11 0,19-7 0,-21 20 0,23 3 0,3 3 0,-5 11 0,-12 6 0,-15 43 0,-5-1 0,-10-20 0,-2-1 0,1 10 0,-10-8 0,0-16 0,0 4 0,0-11 0,0-6 0,0 5 0,0-3 0,0 6 0,0-8 0,12-45 0,4 3 0,3-5 0,1-12 0,4-5 0,5 7 0,4-2 0,-2 5 0,-7 8 0,0 3 0,7-7 0,2 8 0,14 18 0,-13 10 0,8 10 0,1 6 0,-3 15-3392,-9 0 0,-5 4 3392,-10 9 0,1 15 0,-9-8 0,-2-4 0,-1 1 0,-1 15 0,0 10 0,-1-17 0,-2-16 0,2 9 0,-3-25 0,0-10 0</inkml:trace>
  <inkml:trace contextRef="#ctx0" brushRef="#br0" timeOffset="962">16097 9374 8191,'-3'1'0,"-24"33"5063,7-5-5063,-5 1 0,-1 1 2818,-3 5-2818,-16 9 1719,24-21-1719,0-1 6784,13-14-6784,14-3 0,23 11 0,5-3 0,5 0 0,-7-2 0,2 0 0,10 4 0,-3 0 0,4-1 0,-2-3 0,-18-5 0,-8-4 0,-13-3 0,-2 0 0</inkml:trace>
  <inkml:trace contextRef="#ctx0" brushRef="#br0" timeOffset="1582">16027 9944 8191,'1'0'0,"14"0"2416,19 0 0,6 0-2416,18 0 1423,-6 0 1,3 0-1424,-13 0 0,-2 0 1747,22 0-1747,-5 0 6698,-41 0-6698,-8 0 0,-4 0 0,-2 0 0</inkml:trace>
  <inkml:trace contextRef="#ctx0" brushRef="#br0" timeOffset="2630">16795 9529 24575,'13'54'0,"-1"0"0,0-9 0,1-2 0,3 3 0,2-1 0,-3-2 0,0-2 0,4 20 0,-6-2 0,-13-54 0,0-7 0,0-22 0,9-12 0,5-12 0,2 0 0,-1 5 0,0 1 0,4-5 0,1 1 0,4-6 0,2-2 0,-1 2 0,-1 6-1214,2-2 0,-1 5 0,2 2 1214,4-6 0,2 1 0,-3 10 0,16 0-343,-6 22 1,2 5 342,16-5-87,-16 9 1,-1 6 86,10 25 0,-11 19 0,0 11 0,-16-12 0,-1 4 0,0 1 0,3 5 0,0 2 0,-2-2 1727,0 9 1,-6-2-1728,-8-10 0,-3-5 0,-2-7 825,-1 12-825,-4-34 220,0 1-220,0-6 0,0-1 0,0-8 0</inkml:trace>
  <inkml:trace contextRef="#ctx0" brushRef="#br0" timeOffset="3363">18858 9686 8191,'6'4'0,"10"-1"3885,39-3-3885,-22 0 0,7 0 0,15 0 0,12 0 0,3 0 0,-11 0 0,-1 0 0,-1 0 0,0 0 0,8 0 0,0 0 0,-10 0 0,1 0 0,-7 0 1473,-9 0 0,0 0-1473,8 0 0,-5 0 464,-12 0 1,-22 0-1,-7 0 1</inkml:trace>
  <inkml:trace contextRef="#ctx0" brushRef="#br0" timeOffset="4162">19106 9603 8191,'9'-3'0,"23"-7"4653,24-1-4653,-17 4 0,6 0 0,0 0 0,7-1 0,2 0 0,-5 2 0,14-1 0,1 1 717,-13 1 0,5-1 0,-2 1 0,-10 1-717,18 0 442,-13 4 0,-37 0 1,-2 0-1</inkml:trace>
  <inkml:trace contextRef="#ctx0" brushRef="#br0" timeOffset="5051">19949 9301 8191,'7'-4'0,"36"2"2325,19 1 0,9 2-2325,-5-1 0,0 0 956,-15-1 0,1 1 0,-3 1-956,8 3 0,-9 2 1769,-5 2-1769,3 12 6629,-36 2-6629,-7 2 0,-29 15 0,-13 5 0,2-5 0,-6 2 0,2-2 0,-7 6 0,-2 0 0,6-4 0,6-8 0,3-2 0,0 0-244,-9 6 0,-1 1 1,8-5 243,0 7 0,0-6 0,18-12 0,-6 3 0,20-21 0,-1 2 0</inkml:trace>
  <inkml:trace contextRef="#ctx0" brushRef="#br0" timeOffset="6113">21420 9400 24575,'-2'48'0,"0"1"0,1 17 0,-3-7 0,4-4 0,15-11 0,27-20 0,8-8 0,13-9-2007,-4-4 0,-1-2 2007,-8-1-3055,-4-12 0,-1-3 3055,6-4 962,-7-6 0,-4-4-962,-11-9 0,-13-2 0,-8-2 0,-19-17 0,-14 24 0,-10-1 0,1 6 0,4 10 0,-2 4 708,-25-9 0,-2 8-708,17 14 0,4 6 6784,-15 0-6784,6 8 0,2 6 0,-1 23 0,20 17 0,9 7 0,9-21 0,10 0 0,14 4 0,9 3 0,2-10 0,-3-15 0,5-6 0,20 7 0,3-11 0,-17-18 0,-1-9 0,7-11 0,-1-4 0,0 3 0,-2-4 0,1-18 0,-6 1 0,-6 10 0,-7-3 0</inkml:trace>
  <inkml:trace contextRef="#ctx0" brushRef="#br0" timeOffset="7148">22096 9366 24575,'24'18'0,"19"27"0,-11-1 0,-9-15 0,-5-2 0,-10-6 0,-3-7 0,-5-8 0,0 2 0,0 1 0,9 15 0,-1 1 0,11 14 0,-8-13 0,-2-5 0,-3-12 0,-3-6 0,5 0 0,-1-3 0,8-29 0,-7 12 0,1-15 0,1-6 0,-3 3 0,2-2 0,6-10 0,0-1 0,-6 12 0,1 3 0,17-18 0,-14 32 0,-6 11 0,2-4 0</inkml:trace>
  <inkml:trace contextRef="#ctx0" brushRef="#br0" timeOffset="8483">22703 9313 9220,'12'3'0,"1"-1"5119,14-2-5119,17-6 2661,-19 2-2661,11-5 1580,-32 3-1580,-22-1 0,-17 3 0,-4 1 0,-3-1 2997,3 1 1,0 2-2998,6 7 0,8 11 0,7 27 0,5 9 0,6-15 0,4 0 0,3 22 0,8 1 0,11-5 0,5-7 0,-6-21 0,2-1 0,7 12 0,4-3 0,5-17 0,0-7 0,13 3 0,-1-40 0,-3-14 0,-22 10 0,-5-6 0,1-14 0,0-10 0,-4 7 0,-3 10 0,-2 3 0,0-5 0,0 5 0,0 13 0,-6 12 0,1-1 0,-2 7 0,18 21 0,10 32 0,-12-13 0,0 1 0,-2-2 0,1 0 0,-1 6 0,-1-4 0,1-1 0,1 6 0,-13-26 0,-5-6 0,3-3 0,-2-5 0,1-33 0,-3-13 0,-2-5 0,3 16 0,-1-1-689,-1-19 0,0 4 689,2 10 0,16 3 0,11 3 0,6 14 0,7 4 0,15-7 0,2 6 0,-17 14 0,-4 5 0,19 10 0</inkml:trace>
  <inkml:trace contextRef="#ctx0" brushRef="#br0" timeOffset="9349">24188 8707 8296,'-8'-4'0,"-2"2"5074,-36 2-5074,4 0 1401,3 0 1,0 0-1402,-4 0 1704,-9 0-1704,23 11 0,15 22 0,4 9 0,-8 18 2854,13-2 0,3 2-2854,0-23 0,4 2-2152,11 11 0,6 6 0,0-3 2152,-1-2 0,2 1 0,1-10 0,4 3 0,2 1 0,-2-3 0,0 0 0,-1-3 0,1 3 0,7 11 0,1 3 0,-3-3 0,-8-13 0,-2-2 0,-1 0 0,10 22 0,-6-8 0,-9-11 662,-10-19-662,2-1 6784,-3-15-6784,0-7 0,0-31 0,-3 18 0,0-16 0</inkml:trace>
  <inkml:trace contextRef="#ctx0" brushRef="#br0" timeOffset="9966">23850 9308 10636,'11'0'0,"52"-7"5033,-19 1-5033,-1 2 0,-2 0 2425,-5 1-2425,-7 3 0,-10 0 0,-14 0 0</inkml:trace>
  <inkml:trace contextRef="#ctx0" brushRef="#br0" timeOffset="10514">24581 9287 8191,'2'58'0,"0"0"0,2-20 0,1 1 1352,-3 15 0,0 6 0,0-9-1352,9 9 0,-10-27 0,2-30 0</inkml:trace>
  <inkml:trace contextRef="#ctx0" brushRef="#br0" timeOffset="11199">24442 9326 8191,'-5'-4'0,"-8"2"0,8 2 0,-5 0 0</inkml:trace>
  <inkml:trace contextRef="#ctx0" brushRef="#br0" timeOffset="12030">25046 8805 8191,'0'57'0,"0"0"0,0 1 0,3-11 0,0-1 0,2 6 434,-2-1 1,1 7 0,1 4 0,-1 1 0,1-4 0,0-6-435,1 9 0,1-6 0,0-1 1007,2 7 1,1-1 0,-2-13-1008,-3-7 0,-3-22 0,-2-17 0</inkml:trace>
  <inkml:trace contextRef="#ctx0" brushRef="#br0" timeOffset="12765">24820 9251 24575,'39'0'0,"3"0"-4916,2-8 1,0-1 3425,7 1 4308,3-11-2818,-41 13 429,-4 6 1,-5-3 0,1 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56:50.028"/>
    </inkml:context>
    <inkml:brush xml:id="br0">
      <inkml:brushProperty name="width" value="0.05292" units="cm"/>
      <inkml:brushProperty name="height" value="0.05292" units="cm"/>
      <inkml:brushProperty name="color" value="#FF0000"/>
    </inkml:brush>
  </inkml:definitions>
  <inkml:trace contextRef="#ctx0" brushRef="#br0">3957 10374 24575,'-44'-4'0,"-4"3"0,-4-4 0,-3 0-1592,16 4 0,-1 0 1592,-7-1 0,-4 0 0,1 0 0,-2 2 0,-3 0 0,8 2 0,-5 0 0,-1 1 0,5 1 0,2 3 0,4 1 0,-3 0-973,-15 3 1,-2 1 0,8 2 972,14 3 0,3 2 0,-20 9 0,2 1 267,25-8 0,0 0-267,-17 9 0,0 2 0,17-7 0,3 0 0,-21 18 0,16-10 0,1 2 0,11-6 0,1 1 0,-14 13 0,0 3 0,12-3 0,2 1 0,-5-1 0,2 1 0,6 5 0,3-1 0,-2-13 0,1-2 0,2 10 0,3 0 0,1-10 0,1 0-2470,-2 8 0,3 1 2470,2-3 0,2 0 0,-1 9 0,1 1 440,2-9 0,0 2-440,1 2 0,0 3 0,2-2 0,5 3 0,4-2 78,2 16 1,5-2-79,9-17 0,4-4 0,2 7 0,2-2 0,6-2 0,3-1 0,1 1 0,1-2 0,3 0 0,2-3 0,-2-7 0,2-2 0,4 2 0,0-2 0,-2-7 0,1-2 0,7 1 0,3-4 0,-20-6 0,0-3 0,1 0 0,4 0 0,0 0 0,0-2 0,2-2 0,0-1 0,0 0 0,1 0 0,0 0 0,-1 0 0,-1-2 0,-1 0 0,4 0-814,2 0 0,4 1 1,1-1-1,-4-1 814,0-4 0,-3-1 0,2 0 0,-1 3 0,3 0 0,0-1 0,-6-1 884,-3-5 0,-4-1 0,-1 1-884,21-2 0,-2 0 0,-14 1 0,0 0 0,15-4 0,-1 0 0,-20 4 0,-1 0 0,18-6 0,-2 0 0,-22 7 0,0-1 0,11-6 0,-3-1 0,3-7 0,1-1 0,-1-2 0,1-14-92,-14 9 0,-2-3 92,-10 6 0,-4-1 0,-1-7 0,-3-1 0,-2-2 0,-3-4 0,-3-1 0,-1-4 0,-1 1 278,0-11 0,-1-2-278,-1 10 0,1-2 0,-3-2 0,-6-6 0,-3-2 0,1 5 0,-2-3 0,0 3 0,-2 7 0,0-1 0,-3 6 0,-2 9 0,-1 6 0,-13-14 2653,6 16 1,1 2-2654,-8 0 0,1 3 0,0 2 0,-6 5 0,4 1 0,-2 0 0,-22-3 0,23 6 0,-2 0-2050,-4 2 1,-2 2 2049,-1-1 0,-1 1 0,-7-2 0,-6 2-626,2 7 1,-8 1 0,-1 1 0,6 0 625,6-3 0,4 0 0,-4 1-45,-10 2 1,-8 1 0,2 1 0,11-1 44,9-1 0,4 2 0,-13 5 0,1 3 0,19-3 0,1 1-257,-10 8 1,-1 2 256,11-7 0,1 1 2026,3 0 1,1 2-2027,-17 8 0,2 12 0,5 4 0,15-10 0,10-7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8:34:09.593"/>
    </inkml:context>
    <inkml:brush xml:id="br0">
      <inkml:brushProperty name="width" value="0.05292" units="cm"/>
      <inkml:brushProperty name="height" value="0.05292" units="cm"/>
      <inkml:brushProperty name="color" value="#FF0000"/>
    </inkml:brush>
  </inkml:definitions>
  <inkml:trace contextRef="#ctx0" brushRef="#br0">14595 5363 24575,'-25'0'0,"-25"0"0,-8 0-2252,11 0 1,-3 0 2251,-2 0 0,-5 0 0,2 0 0,-7 0 0,-1 0 0,3 0 0,-5 0 0,4 0 0,-1 0 0,0 0 0,4-2 0,-3 1 0,3 4 300,11 8 1,3 4 0,1-1-301,-15 4 0,-1 4 0,16 3 0,-3 6 0,0 1 0,6-2 0,-10 8 0,4 1 278,12-9 1,0 1 0,1 1-279,-10 16 0,6-2 0,3 4 0,6-12 0,1 4 0,10 7 0,6 0 0,4-14 0,2 1 780,-2 12 1,0 6-1,2-4-780,4-5 0,2-3 212,-3 3 0,4-1-212,12-1 0,5-5 0,5 3 0,9 0 0,7 3 0,5-4 0,1-1 0,-4-2 0,3-2 0,-1-5 0,5-2 0,-1-4 0,8-3 0,0-5 0,2 0 0,4-4 0,-3-6 0,5-4 0,-5 0-1167,-3 1 0,-1-1 1167,-1-2 0,5 0 0,-5 0 0,-1 0 0,0 0 0,3 0 0,5 0 0,-4 0 0,1 0 0,0 0 0,2 0 0,4 0 0,-6 0 0,-1-1 0,-6-2 0,-7-1 0,-2-2 0,-5 4 0,-4-5 0,-4-12 0,-4-5 0,20-18 0,-21 17 0,2-4 0,3-6 0,3-4 0,-6 4 0,3-13 0,6 2 0,2-1 0,-13 14 0,-3 3 0,8-16-2225,0-5 0,-3 0 2225,-9 4 0,-4 6 0,-3 2 0,-6-1 0,-1-5 0,-2-2 0,-1-7 0,1 3 0,-6-4 0,-14-1 0,-7 0 0,4 4 0,-4-2 0,-1 13 0,-5-4 0,-2 1 0,3 4 0,0 5 0,2 3 0,-4 1 0,-16-7 0,-6 2 0,6 5 0,9 7 0,2 5 0,-11 5 0,3 5 0,8 5 0,-3 4 0,-2 0 0,-11 4 1356,4 0 1,3 2 0,15 0 0,2 4 0</inkml:trace>
  <inkml:trace contextRef="#ctx0" brushRef="#br0" timeOffset="1885">12646 7047 8191,'-4'12'0,"14"-36"0,12-30 0,2-4 826,-2 8 1,2-3 0,2-5 0,3-5-827,-7 14 0,3-5 0,1-3 0,1-3 0,2-2 0,-1 0 0,1 0 0,-1 2 0,-1 3 0,0 1 0,-1 2 0,0 0 0,0 1 0,0 1 0,1-2 0,1 0 0,0-2 0,-1 3 0,2-1 0,0-3 0,2 0 0,-1 0 0,0 0 0,-1 3 0,0 1 0,-3 4 0,-1 5 78,4-9 0,-2 5 1,-2 3-1,0 2 1,1 0-79,6-9 0,-1 2 0,0 1 0,-2 5 730,10-14 0,-4 8-730,-15 23 0,0 1 2292,15-22 0,1 1-2292,-13 19 0,-2 4 1555,12-10-1555,6-8 3705,-26 34-3705,-12 5 1381,-12 10-1381,-19 11 0,-5 1 0,-10 2 0,-1 4 0,1 0 0,4-6-3392,-5 7 0,0 2 3392,3-6 0,5 1 0,1-3 0,9-7 0,0 3 0,16-8 0,1-2 0,36-26 0,9-7 0,3-3 0,-8 7 0,-1 0 3392,12-9 0,0 1-3392,-12 7 0,-3 5 0,0 1 0,14-11 0,-33 47 0,-3 25 0,-3-2 0,0 2 0,0 19 0,0-27 0,0-2 0,0 1 0,0-13 0,0 10 0,0-9 0,0-4 0,0 0 0,0-4 0,0-9 0,0 4 0</inkml:trace>
  <inkml:trace contextRef="#ctx0" brushRef="#br0" timeOffset="12882">17148 4216 24575,'0'34'0,"0"1"0,7 12 0,4 7 0,0 2 0,-4-7 0,-1 3 0,1 1 0,2 3-812,3 2 1,2 3-1,1 3 1,0-3 0,-2-3 811,-2-2 0,-2-2 0,1-3 0,0 1 0,1 1 0,2 1 0,-2-2 0,-2-7 0,-2 7 0,-3-7 0,8 16 1254,-11-35-1254,2-12 662,-3-2-662,0-11 0,0-28 0,3-22 0,6-4 0,1-3 1070,-3 21 1,1 0-1071,8-16 0,1 4 0,1 2 0,8-10 0,-3 9 0,4 2 0,-3 15 0,-4 5 0,-2 8 0,5 7 0,-1 5 0,12 1 0,5 33 0,-11-2 0,1 5 0,2 11 0,-1 6 0,-7-9 0,1 2 0,-2 0-871,8 16 1,-3-1 870,-4-8 0,-2-1 0,-1 0 0,-1-3 0,4 8 0,-1 1 0,-11-26 0,-5-16 0,-3-8 0</inkml:trace>
  <inkml:trace contextRef="#ctx0" brushRef="#br0" timeOffset="13715">18746 4224 10424,'-12'23'0,"-5"5"0,-4 6 1198,-10 22 0,-2 5-1198,11-20 0,0-1 0,0 1 0,1 1 0,-1 0 0,3-1 960,-3 13 0,3-3-960,5-13 0,2-1 946,-1 4 0,2 0-946,5-3 0,3-2 0,-1 9 4278,4 3-4278,0-26 2394,0-8-2394,0 9 1271,3 7-1271,7-1 0,7 10 0,11-8 0,-6-3-6784,6 1 6784,-8-5 0,4 5 0,0-10 0,1 6 0,-1-10 0,0 4 0,-5-12 6784,3-1-6784,-5-6 0,3 0 0,-10 0 0,-4 0 0</inkml:trace>
  <inkml:trace contextRef="#ctx0" brushRef="#br0" timeOffset="14415">19000 4882 24575,'37'24'0,"15"17"0,-20-15 0,0 0 0,-5-1 0,0-1 0,-1 2 0,-3-2 0,-5-3 0,6 11 0,-6-3 0,6 6 0,3 15 0,3-4 0,-7-1 0,-1-15 0,-11-10 0,-3-11 0,-5-3 0,3-2 0,-2-1 0,-2-3 0</inkml:trace>
  <inkml:trace contextRef="#ctx0" brushRef="#br0" timeOffset="15098">18995 5452 24575,'28'-47'0,"-1"-1"0,-8 15 0,1-3 0,7-7 0,5-5 0,-1 0-463,-1 3 1,0 1-1,-2 1 463,-6 4 0,-1 0 0,2 0 0,5-6 0,2-1 0,-4 3 0,-7-1 0,-3 5 0,12-11 113,-21 26 0,-4 17 0,-3 4 0</inkml:trace>
  <inkml:trace contextRef="#ctx0" brushRef="#br0" timeOffset="15764">19503 4331 24575,'59'11'0,"-18"11"0,2 3 0,-4-4 0,1 3 0,-3 6 0,1 5 0,-5 2 0,0 13 0,-6 3 0,0 5 0,-5 3 0,-12-15 0,-2 3 0,-4-2 0,-2 14 0,-4-2 0,3 4 0,-2-1 0,-2-10 0,-1-4 0,1-4 0,-3-1 0,-3-3 0,-1-2 0,-6 13 0,-1 2 0,9-29 0,2-8 0,6-6 0,0-8 0</inkml:trace>
  <inkml:trace contextRef="#ctx0" brushRef="#br0" timeOffset="26165">17744 3964 8191,'-14'0'0,"-26"0"0,-18 4 0,18 0 0,-2 2 1454,-1 4 0,-4 5-1454,-8 10 0,-7 7 0,4 2 0,8 0 0,2 2 0,-2 4 173,10-7 1,-2 2 0,-1 2 0,1 0 0,5-1-174,-10 13 0,5-1 0,3 2 0,4 1 0,4 1 0,3-3 0,-2 5 0,3-3 0,7-9 0,1 0 0,2 5 0,3-1 1449,5-12 0,2 0-1449,-2 6 0,1 1 2667,2 10 1,2 0-2668,3-8 0,0 3 0,0 0 0,-2 5 0,2-2 0,0 16 0,2-1 0,-2-19 0,-1 0 0,5-1 0,9 18 0,6-3 0,-2-12 0,7-1 0,10-6 0,7-1 0,0-4 392,6 0 1,3-4-393,-8-4 0,2 0 0,3-2 0,9-2 0,3-3 0,-3-1 0,8 4 0,0-1-801,-6-3 1,4 0-1,-5-1 801,-1-3 0,0-1 0,0-2 0,4 0 0,1-2-457,1-2 1,0-2-1,4-1 457,-3 1 0,3-1 0,2-1 0,0-1 0,-14-2 0,-1-1 0,1-1 0,1-1 0,0-2-870,9-5 1,2-2 0,1-2 0,-3 0 0,-4 1 869,-5 3 0,-5 0 0,0 0 0,2-3 0,10-7 0,3-3 0,-1-3 0,-2 1-47,-12 3 1,-2 0 0,0-1 0,2 0 46,6-2 0,2 0 0,1 0 0,-1 0 0,1-1 0,-1 0 0,0 0 0,-2 1 0,-6 4 0,-1 0 0,-2 2 0,-1 0 0,5 1 0,-3 1 0,3-1 0,12-5 0,2 0 0,-3 0 0,-16 7 0,-2 0 0,1 0 0,8-1 0,1-1 0,-4-1 1177,2-8 0,-5 0-1177,-10 5 0,-1-2 571,11-14 0,-3-4-571,-15 7 0,-5 0 0,8-24 0,-8 6 0,-15 6 0,-4 0 0,0-2 0,-26-7 4846,-6 8-4846,-3 13 0,-8-2 0,-1-2 0,-6-3 0,-3-1 0,1 4 0,-4-1 0,-2-1 0,-2 0-188,12 10 1,-2-2-1,0 1 1,-2-1 0,0 1-1,-1 1 188,-3-1 0,-1 0 0,-1 0 0,0 1 0,-1 2 0,0 1 0,2 2 0,0 1 0,0 1 0,-1 1 0,1 2 0,-1 0 0,-7-1 0,-1 1 0,1 1 0,-1 2 0,1 1 0,1 3 0,1 1 0,0 2 0,0 1 0,-1 1 0,1 1 0,-2 2 0,0 0 0,2 1 0,3 1 0,-1 1 0,3 0 0,0 1 0,0 1 0,-2 1 0,-1 1 0,2 2 0,3 0 0,3 1 0,4 2 0,0 0 0,-1 3 0,1 0 0,1 2-54,0 0 1,2 2 0,0 2 53,-19 8 0,1 2 0,16-7 0,0 0 0,3 0-1140,-3 4 1,2 2 1139,-19 5 0,8-3 0,26-9 0,-21 9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8:36:38.514"/>
    </inkml:context>
    <inkml:brush xml:id="br0">
      <inkml:brushProperty name="width" value="0.05292" units="cm"/>
      <inkml:brushProperty name="height" value="0.05292" units="cm"/>
      <inkml:brushProperty name="color" value="#FF0000"/>
    </inkml:brush>
  </inkml:definitions>
  <inkml:trace contextRef="#ctx0" brushRef="#br0">8202 13290 8191,'4'-1'0,"-2"27"5063,-2 41-5063,0-25 0,0 2 0,0 4 0,0 0 0,0-6 0,0-5 0,0 1 2818,0-7-2818,6-30 1719,35-29-1719,7 3 0,-4 2 0,0 1 6784,12 1-6784,-8 11 0,-2 4 0,-4 1 0,-4 3 0,-1 0 0,-2 2 0,-4 8 0,-10 0 0,-10 7 0,-7 1 0,-2 19 0,-14-4 0,-2 11 0,-8-14 0,0-9 0,-13 15 0,9-15 0,-26 15 0,-9-13 0,9-7 0,-2 0 0,5-6 0,2-1 0,-1 1 0,6-1 0,0-7 0,16 0 0,17 0 0,-6 0 0</inkml:trace>
  <inkml:trace contextRef="#ctx0" brushRef="#br0" timeOffset="877">8192 13189 8191,'25'0'0,"38"0"2531,-22 0 1,5 0-2532,16 0 0,-2 0 0,5 0 0,-4 0 2818,-40 0-2818,-10 0 1719,3 0-1719,-8 0 1696,-1 0 0,-2 0 0,0 0 0</inkml:trace>
  <inkml:trace contextRef="#ctx0" brushRef="#br0" timeOffset="4201">6363 6547 8191,'-4'5'0,"1"-3"2119,23-24-2119,-9 4 3033,35-22-3033,-10 13 1016,-4 6 1,0 0-1017,5-3 5589,-1 3-5589,-27 15 3610,-3 6-3610,-3 2 0,0 11 0,-3 17 0,0 3 0,0 4 0,0 0 0,0 2 0,0 22 0,0 1 0,0-27 0,0-1 0,0 8 0,0-7 0,0-13 0,0-2 0,0-12 0,0 6 0,-3-5 0,2 16 0,-2-10 0,3 20 0,0-15 0,0 7 0,0-8 0,-3 7 0,3-16 0,-3 6 0</inkml:trace>
  <inkml:trace contextRef="#ctx0" brushRef="#br0" timeOffset="5465">7146 6580 24575,'-36'44'0,"9"-1"0,9-3 0,3 3 0,2 21 0,7-24 0,2 3 0,4-1 0,4-2 0,14 22 0,-1-6 0,29-16 0,12-22 0,-9 7 0,-13-18 0,-2-3 0,1 0 0,18-10 0,-20-8 0,-3-1 0,-14-8 0,-9 9 0,7-31 0,-5 17 0,8-33 0,-8 25 0,2-16 0,-7 25 0,-1-2 0,-9 20 0,-17 3 0,-2 2 0,-10-2 0,-19 2 0,20-4 0,0 1 0,-2-1 0,-9-5 0,-17-8 0,22 11 0,7 1 0,21 9 0,9 3 0,0-3 0,3 3 0</inkml:trace>
  <inkml:trace contextRef="#ctx0" brushRef="#br0" timeOffset="7830">4641 10359 8191,'1'-5'0,"18"-26"0,8-11 2531,1-3 1,4-6-2532,-3 9 0,4-5 0,1-1 0,-4 4 0,-4 4 0,-2 1 0,1 2 0,17-18 0,-7 9 0,-17 21 2818,-8 18-2818,-4 5 1719,-3 9-1719,-1 55 6784,-2-26-6784,0 18 0,0 4 0,0-23 0,0 0 0,0 23 0,0 1 0,2-18 0,0-4 0,-2 25 0,4-43 0</inkml:trace>
  <inkml:trace contextRef="#ctx0" brushRef="#br0" timeOffset="8763">5229 10068 24575,'0'30'0,"0"24"0,6-30 0,5 20 0,13-26 0,7-6 0,4-3 0,17-1 0,-12-2 0,-1-2 0,18-4 0,-15-12 0,-7-5 0,-12-17 0,-14-10 0,-4-8 0,-1 6 0,-1-4 0,-1 0 0,-2 2 0,-3-1 0,-2 0 0,-5-12 0,-4-1 0,-3 10 0,0 17 0,-3 6 0,-1-5 0,0 8 0,2 19 0,12 4 0,-11 3 0,-8 43 0,-6 1 0,12-4 0,-1 8 0,2-3 0,1-6 0,2-1 0,-6 15 0,3-4 0,5-16 0,6-2 0,4-21 0,1 5 0</inkml:trace>
  <inkml:trace contextRef="#ctx0" brushRef="#br0" timeOffset="9452">5949 9953 8191,'33'-3'0,"10"0"2531,13 3 1,2 0-2532,6 0 563,-20 0 1,-8 0-1,-23 0 1,-7 0 0</inkml:trace>
  <inkml:trace contextRef="#ctx0" brushRef="#br0" timeOffset="10299">6629 9701 24575,'0'34'0,"0"9"0,0 2 0,8-13 0,10-18 0,18-18 0,5 0 0,-2 1 0,-8 10 0,-12 4 0,16 28 0,-11-4 0,5 8 0,-16-12 0,-10-14 0,-3 5 0,-17-1 0,2-3 0,-19 3 0,-5-1 0,-4 1 0,4-2 0,1-2 0,0-4 0,-9 3 0,11-5 0,8-3 0,13-2 0</inkml:trace>
  <inkml:trace contextRef="#ctx0" brushRef="#br0" timeOffset="11017">6610 9691 24575,'24'0'0,"6"0"0,-11 0 0,27 0 0,-3 0 0,8 0 0,0 0 0,0 0 0,1 0 0,-11 0 0,-5 0 0,-18 0 0</inkml:trace>
  <inkml:trace contextRef="#ctx0" brushRef="#br0" timeOffset="12066">4628 9401 24575,'0'25'0,"0"4"0,0 33 0,-6-19 0,0 3 0,2-3 0,2 2 0,-1 3 0,-1 9 0,-2 3 0,2-2 0,2-8 0,0-3 0,1 0-331,0 17 1,2-5 330,3 8 0,18-26 0,4-3 0,5 11 0,10-7 0,4-3 0,-17-17 0,2-4 0,22 5 0,2-2 0,-15-3 0,0-3 0,3-5 0,-1-4 0,22 1 0,-27-7 0,9 0 0,0 0 0,-16 0 0,28 0 0</inkml:trace>
  <inkml:trace contextRef="#ctx0" brushRef="#br0" timeOffset="13046">6897 9361 24575,'51'42'0,"0"-1"0,-14 0 0,0 6 0,0 3 0,-1-1 0,-2-4 0,-1 0 0,0 1 0,-2 2-1427,3 9 1,0 5-1,-2-1 1,-6-8 1426,-1 3 0,-7-4 0,-9-1 0,-3-4 0,2-3 1699,-8 5-1699,0-31 922,-3-1-922,-8 1 0,-23 19 0,8-11 0,-13 13 0,25-23 771,-4 0 0,12-8 0,-2-3 1</inkml:trace>
  <inkml:trace contextRef="#ctx0" brushRef="#br0" timeOffset="25029">4887 9051 24575,'21'48'0,"-9"-25"0,17 27 0,-15-28 0,7 7 0,0 6 0,0-10 0,-6-1 0,-6-14 0,-3-4 0,3-10 0,10-23 0,8-17 0,-2 1 0,0 2 0,2-3-643,2-5 0,4-5 0,-3 6 643,-3 3 0,-2 6 0,13-15 0,-15 20 0,-1 2 0,9-9 0,-2 0 0,-17 29 0,-9 23 0,-19 40 0,-1 6 0,3-20 0,-2 5 0,-2-1 0,-2 4 0,1-3 0,1 1 0,-1 0 643,-1-1 0,0 3 0,-1-2-643,-5 2 0,2-4 0,-10 14 0,15-26 0,-1-2 0,-1 1 0,-1 1 0,1-1 0,3-1 0,-2 0 0,12-7 0,-7 4 0,11-9 0,-5 12 0,5-13 0,1 6 0,0-8 0,3-6 0,0 2 0,0-1 0,0 1 0,0-4 0,0-2 0</inkml:trace>
  <inkml:trace contextRef="#ctx0" brushRef="#br0" timeOffset="26083">5001 9191 24575,'-20'-27'0,"-2"1"0,-1 1 0,-12-7 0,8 5 0,3 2 0,10 11 0,1-1 0,8 9 0,2 2 0,-1-1 0,-3 4 0,5 1 0,-3 4 0,5 8 0,0 8 0,12 11 0,4 4 0,5 16 0,2-8 0,1-3 0,-1-5 0,-4-9 0,-13-16 0,-4-8 0,-2 3 0</inkml:trace>
  <inkml:trace contextRef="#ctx0" brushRef="#br0" timeOffset="28045">6151 9191 8191,'10'0'0,"36"0"5063,15 0-5063,-9-1 0,0-1 2818,5 1-2818,3-3 1719,-43 4-1719,-3 0 1696,-7 0 0,-1 0 0,-4 0 0</inkml:trace>
  <inkml:trace contextRef="#ctx0" brushRef="#br0" timeOffset="29501">6603 8926 24575,'47'4'0,"-9"6"0,2 2 0,-4-4 0,1 0 0,7 6 0,-4-2 0,-13-4 0,-6-5 0,-18-8 0,0-5 0,3-6 0,-2-1 0,11-8 0,-10 9 0,9-5 0,-7 8 0,-1 4 0,2 3 0,-5 3 0,1 1 0,1 1 0,-5-4 0,3 1 0,-1-1 0,-1-1 0,-12 29 0,-5 5 0,-5 9 0,-1 3 0,-9 9 0,10-15 0,1-1 0,-2 1 0,1-1 0,6-10 0,-9 9 0,12-14 0,-7 7 0,12-12 0,1-4 0,-3 9 0,2-4 0,-5 6 0,6-7 0,0-2 0,3-2 0,0-3 0,3-2 0,-3-2 0</inkml:trace>
  <inkml:trace contextRef="#ctx0" brushRef="#br0" timeOffset="30946">6631 8660 24575,'0'-13'0,"6"-22"0,3 3 0,5-13 0,-3 19 0,-2 12 0,4 17 0,19 24 0,-5 3 0,16 6 0,-25-16 0,5-1 0,-14-11 0,6 3 0,-10-8 0,1 3 0,0-3 0,0 2 0,2-4 0,-1 4 0,1-4 0,-5 4 0,0-5 0,-3 3 0</inkml:trace>
  <inkml:trace contextRef="#ctx0" brushRef="#br0" timeOffset="79162">7330 9053 24575,'9'0'0,"-1"0"0,9 0 0,-8 0 0,8 0 0,-7 0 0,4 0 0,0 0 0,9 2 0,-12 2 0,6 2 0,-10 0 0,17 9 0,-11-7 0,8 7 0,-6-3 0,-11-2 0,4 16 0,-8-4 0,0 8 0,-6 16 0,1-19 0,-9 13 0,-9-4 0,6-18 0,-15 18 0,5-14 0,6-4-6784,-6 9 6784,16-17 0,0 2 0,5-7 0,5-5 0,5 3 0,5-3 0,8 0 6784,23-3-6784,-10 2 0,15-2 0,-28 3 0,-3 0 0,-5 0 0,-3 0 0,10 0 0,-8 0 0,9 0 0,-11 0 0,0 0 0,-4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2T14:34:36.760"/>
    </inkml:context>
    <inkml:brush xml:id="br0">
      <inkml:brushProperty name="width" value="0.05292" units="cm"/>
      <inkml:brushProperty name="height" value="0.05292" units="cm"/>
      <inkml:brushProperty name="color" value="#FF0000"/>
    </inkml:brush>
  </inkml:definitions>
  <inkml:trace contextRef="#ctx0" brushRef="#br0">26885 5385 8191,'14'31'0,"0"-9"5063,-4-1-5063,3 1 0,14 16 0,-4 0 0,14 14 0,-11-16 2818,0 2-2818,6 3 0,-13-18 1719,3 2-1719,-16-19 6784,0 0-6784,-3 0 0,14 15 0,3 7 0,18 21 0,4 4 0,-19-25 0,1 0-1736,17 25 0,0-2 1736,0-9 0,-3 0 0,-2-6 0,-6-6 0,-14-14 0,2 2 0,-11-14 0,1 2 0</inkml:trace>
  <inkml:trace contextRef="#ctx0" brushRef="#br0" timeOffset="920">26907 6178 24575,'26'-61'0,"0"6"0,-2 14 0,0 0 0,6-13 0,-14 22 0,1-2 0,0 0 0,1 0 0,-2-3 0,0 0 0,4 3 0,0 2 0,2-15 0,5 6 0,-7 2 0,1 3 0,-5 6 0,-3 6 0,-3 4 0,-1 7 0,-2 4 0,-1 0 0,0-2 0,1 1 0,2-5 0,-2 7 0,2-1 0,-6 3 0,0 3 0,-1 0 0,2 0 0,1 3 0,-2 0 0,0 0 0</inkml:trace>
  <inkml:trace contextRef="#ctx0" brushRef="#br0" timeOffset="1603">28076 5664 24575,'38'0'0,"0"0"0,1-3 0,14-1 0,0-1 0,-12-4 0,2 1 0,1 0 0,-1-1 0,19 1 0,-35 4 0,-6 4 0,-8 0 0,-7 0 0,-3 0 0,-1 0 0</inkml:trace>
  <inkml:trace contextRef="#ctx0" brushRef="#br0" timeOffset="2301">28177 5439 24575,'22'0'0,"1"0"0,26 0 0,-11 0 0,4-8 0,-7 1 0,1-3 0,15-8 0,-13 10 0,-3 0 0,-6-2 0,-9 10 0,-11-3 0,-3 3 0,0 0 0,0 0 0,-3 0 0,0 0 0</inkml:trace>
  <inkml:trace contextRef="#ctx0" brushRef="#br0" timeOffset="2982">29306 5481 24575,'17'0'0,"3"0"0,21 0 0,-7-4 0,18-1 0,-18-3 0,8-1 0,-11 5 0,1-7 0,-5 9 0,-4-8 0,-2 10 0,-10-3 0,5 0 0,-9 2 0,2-2 0,-3 3 0,0 0 0,-3 0 0,0 0 0</inkml:trace>
  <inkml:trace contextRef="#ctx0" brushRef="#br0" timeOffset="4020">30171 4908 24575,'0'17'0,"0"-1"0,0 14 0,0 2 0,0-3 0,0 7 0,0-9 0,0 17 0,0-21 0,0 7 0,0-21 0,3-7 0,7 0 0,-2-11 0,8 4 0,-2-4 0,4 1 0,4 0 0,4-3 0,-3 7 0,8 0 0,-4 4 0,5 0 0,0 0 0,-1 0 0,6 0 0,-4 0 0,-2 7 0,2 6 0,-10 3 0,8 16 0,-13-14 0,0 8 0,-9-12 0,-2 3 0,-3 1 0,-1 4 0,-3 4 0,0 1 0,0 5 0,-12 1 0,-2 0 0,-15 1 0,-2 0 0,-9 2 0,1-6 0,-2 1 0,0-9 0,2-1-6784,1-4 6784,1-5 0,10-1 0,-12 3 0,19-9 0,-9 7 0,20-11 0,0 2 0,6-3 0,0 0 0</inkml:trace>
  <inkml:trace contextRef="#ctx0" brushRef="#br0" timeOffset="5283">30209 4845 8191,'7'-3'0,"34"0"5063,-2 3-5063,26-3 0,-23-2 0,6 0 0,-9-6 2818,7 5-2818,-8-2 0,0 1 1719,-2 2-1719,-4-3 6784,-4 4-6784,2-3 0,-7 3 0,-1-1 0,-1-1 0,-7 2 0,0 0 0,-1-2 0,-3 5 0,0-4 0,2 4 0,-5-2 0,6 3 0,-6-3 0,8 3 0,-8-3 0,8 3 0,-8 0 0,0 0 0,-4 0 0</inkml:trace>
  <inkml:trace contextRef="#ctx0" brushRef="#br0" timeOffset="8933">26860 7757 24575,'25'0'0,"-2"0"0,8 0 0,-8 3 0,3-2 0,5 10 0,-2-2 0,8 4 0,0 4 0,-8-11 0,10 13 0,-18-14 0,4 8 0,-12-7 0,4 4 0,-2 5 0,6 0 0,-1 7 0,3-2 0,7 13 0,-9-11 0,0 6 0,-9-16 0,-5-2 0,2-1 0,-3-3 0,0-3 0,-3 0 0,-1-3 0</inkml:trace>
  <inkml:trace contextRef="#ctx0" brushRef="#br0" timeOffset="9866">27591 7769 8191,'4'-4'0,"-1"13"5063,-3 21-5063,-14 21 0,2 12-1078,-2-20 1,-2 2 1077,2-2 0,0 2 0,-3 11 0,-1 2-440,-3 5 1,1 0 439,4-10 0,1 1 1216,-6 10 0,0-3-1216,10-25 0,1-3-72,-1 2 1,1-3 71,-2 1 4168,4-4-4168,1-9 6232,0 1-6232,0-4 1324,0-6-1324,0 5 342,4-9-342,-3 2 0,5-3 0,-4 0 0,4 0 0,-4 0 0,4 0 0,-4-2 0,4 1 0,-4-4 0,4 4 0,-2-1 0,0-1 0,3 2 0,-5-4 0,4 2 0,-2-3 0</inkml:trace>
  <inkml:trace contextRef="#ctx0" brushRef="#br0" timeOffset="10784">28113 7840 24575,'29'0'0,"21"0"0,9 0 0,-22 1 0,2-2 0,11-3 0,0-1 0,10 3-2258,-11-4 1,-2-1 2257,0 2 1204,9-5-1204,-13 5 0,-10-2 0,-11 6 773,-5-2-773,-7 3 0,-1 0 0,-3 0 0,-2 0 0,-1 0 0</inkml:trace>
  <inkml:trace contextRef="#ctx0" brushRef="#br0" timeOffset="11617">28190 8043 24575,'57'0'0,"0"0"0,-10 0 0,4 0-1758,-5 0 0,0 0 1758,5 0 0,-2 0 0,-11 0 0,-1 0 0,6 0 0,-1 0 0,17 0 0,5 0 1099,-4 0-1099,-11 0 0,-12 0 0,-5 0 0,-22 0 576,-1 0-576,-3 0 0,-3 0 0,-1 0 0</inkml:trace>
  <inkml:trace contextRef="#ctx0" brushRef="#br0" timeOffset="15299">30191 7156 24575,'-9'9'0,"0"2"0,-12 14 0,0 3 0,-2-8 0,2 12 0,-8 2 0,14-4 0,-10 7 0,17-19 0,-2-4 0,3-1 0,4-3 0,-6 0 0,8 3 0,-5-6 0,6 2 0,0-3 0,0 0 0,0 6 0,0-4 0,25 19 0,14-5 0,8 6 0,9-4 0,-18-7 0,5-4 0,-6-1 0,0-4 0,-5 0 0,-5 0 0,4-4 0,-8-1 0,3-3 0,-4 0 0,14-3 0,-11-1 0,11-6 0,2-11 0,-16 5 0,11-5 0,-14 3 0,-1 3 0,2-9 0,-4 7 0,-2 0 0,-4 0 0,4-1 0,-6-4 0,2 0 0,-2-4 0,2-7 0,-5 0 0,2-4 0,-7-15 0,0 15 0,-6-13 0,1 25 0,-4 9 0,3 7 0,-4 2 0,3 4 0,-5-3 0,1 5 0,-2-2 0,0 0 0,-5 2 0,4-2 0,-7 3 0,3 0 0,-4 0 0,-15 0 0,12 0 0,-11 0 0,14 0 0,-5 0 0,4 3 0,-3 2 0,8 2 0,-4 0 0,4-3 0,0 2 0,-3-2 0,7 3 0,-3 0 0,-1-4 0,4 3 0,-3-2 0,-1 3 0,4 0 0,-9 2 0,-5 12 0,9-2 0,-1-1 0,17-8 0</inkml:trace>
  <inkml:trace contextRef="#ctx0" brushRef="#br0" timeOffset="18651">25950 4188 24575,'0'41'0,"0"1"0,0-3 0,0 6-1412,0 18 1,0 3 1411,0-21 0,0-1 0,0 2-915,0 6 1,0 1-1,0 4 915,0-4 0,0 4 0,0 0 0,0-1 0,0-3 0,0-1 0,0 0 0,0 2 0,0 5 0,-1 2 0,1 1 0,1-2 0,0-3 0,0 0 0,1-2 0,0-2 0,0 4 0,0-3 0,1 0 0,2-2 0,2 0 0,-1-1-670,1 2 0,0-1 0,-1-1 670,1-5 0,-1-1 0,0 0 0,2 2 0,0-1 0,-1-2 0,0 5 0,-1 1 0,2 17 0,0-4-247,2 0 247,-6-5 0,-2 0 0,1-24 0,-2-1 0,0 6 0,-2 0 0,1-4 0,0 0 0,0 26 0,0-10 975,0-8-975,-3 8 0,2-16 2424,-6 7-2424,-1 13 0,3-17 0,-5 25 0,5-20 0,0 0 0,-3 0 0,7 0 0,-3 6 0,4 1 0,0 6 0,0-6 0,0 4 0,0-4 0,0 5 4032,0-5-4032,2-13 0,0-1 0,3 14 0,0 13 0,2-21 0,-2-4 0,0 4 0,-1 2 393,0-2-393,-3 2 0,6 5 0,-5-5 0,2 5 0,-4-5 0,0-1 0,0-5 0,0-1 0,0-4 0,0-6 0,0 4 0,0-8 0,0 10 0,0-14 0,0 4 0,0-9 0,0-4 0,0 2 0,0-5 0,0 2 0,0 1 0,0-3 0,0 2 0,0-3 0,0 3 0,0 3 0,0-2 0,0 2 0,0-6 0,2 0 0,-1 0 0,2 0 0,-1 0 0,-1 0 0,2 1 0,-3-4 0,0 0 0</inkml:trace>
  <inkml:trace contextRef="#ctx0" brushRef="#br0" timeOffset="21838">26198 4094 8191,'-18'8'0,"-7"-2"5063,34-6-5063,20-7 0,10-5 614,14-2 0,8-2-614,-17 6 0,2-1 0,5-1 0,6-1-240,-9 2 1,6-1-1,5-1 1,2-1-1,3 0 1,0-1-1,0 2 1,-1 0-1,-4 1 240,0 1 0,0 0 0,-2 1 0,0 1 0,0 0 0,1-1 0,2 1 0,1-1 0,-4 0 0,1 0 0,2 0 0,1 0 0,0-1 0,0 1 0,0 0 0,-1 1 0,-1 0 0,-1 1 0,5 1 0,1-1 0,-1 1 0,0 1 0,-3 0 0,-1 2 0,-4 0 0,-4 1-682,11 0 1,-7 3-1,-1 1 1,5-2 681,-4 0 0,4 0 0,3-1 0,-1 0 0,-1 1 0,-5 0-353,7 0 1,-5 1 0,0 0 0,2 1 352,-4-1 0,2 0 0,0 0 0,0 0 0,-2 0 0,7 0 0,-2 0 0,0 0 0,-2 0 0,-4 0 0,0 0 0,-1 0 0,-2 0 486,11 0 0,-1 0 0,-4 0-486,10 0 0,-4 0 0,-5 0 0,-5 0 0,9 0 2289,-7 0-2289,-18 0 3603,0 0-3603,-5-4 5670,-5 0-5670,-4-7 1761,-6 6-1761,-4-4 1111,1 9-1111,-4-3 492,2 3-492,-2 0 0,0 0 0,4 3 0,-6 0 0,7 7 0,-2 3 0,1 1 0,-1-1 0,0-4 0,-3 1 0,3-3 0,1 3 0,3-3 0,5 0 0,6 1 0,3-1 0,1 1 0,0-3 0,5 2 0,25 2 0,-28-7 0,0 2 0,-1 1 0,1 1 0,12-5 0,-3-1 0,3 3 0,-9-3 0,-2 0 0,-11 5 0,-5 21 0,-19 10 0,-2-4 0,0 4 0,1 5 0,1 3-1904,-2 14 0,-1 5 1904,0-2 0,1 4 0,0 3 0,1-12 0,0 0 0,1 3 0,0 5 0,-1-10 0,0 5 0,-1 3 0,1 1 0,-1-1 0,2-3 0,-1-5-916,2 11 0,-1-5 0,2-1 0,0 4 916,1-6 0,-1 6 0,2 1 0,-1-1 0,1-4 0,1-7 0,1 1 0,1-7 0,2 6-862,3 6 0,4 8 0,1 3 1,-1-3-1,-3-8 862,-3-4 0,-1-6 0,1 5 0,1-2 0,1 7 0,1 1 0,-1-5 0,-2-10-9,-2-5 0,-1-3 9,-1 13 0,0 0 0,1-9 0,1-2 0,-5-5 0,-1 0 0,2 29 1982,-4-13-1982,0-15 0,0 0 0,0 14 3004,-7 14-3004,-1-20 0,-2 0 0,-1-9 0,1-1 3106,0 9 1,2 0-3107,0-3 0,2-4 0,5 4 0,-4 27 0,5-20 0,0 11 0,0-6 0,0-1 0,0-11 0,0-5 0,0-7 0,0-11 43,0-1-43,0-6 0,0 10 0,0 9 0,-3 11 0,-2 4 0,-5 20 278,4-20 1,-1 1-279,1-2 0,1 0 0,-3 7 0,2-1 0,1-5 0,0-3 0,0-5 0,1-1 0,-1 30 0,-3-20 0,4-16 0,-1 4 0,-1-8 0,5 3 0,-5-8 0,5-1 0,-5-4 0,5-3 0,-2 3 0,1-6 0,1 2 0,-2-3 0,1-3 0,1 3 0,-4-6 0,2 3 0,-6 0 0,-5-2 0,-18 0 0,-8 0 0,7-1 0,-5 0-2070,-12 0 0,-9 0 0,2 0 2070,9 0 0,1 0 0,-2 0 0,-3 0 0,-1 0 0,-4 0 0,-1 0 0,-3 1 0,-1-1 0,2-1 0,9 0 0,2-1 0,-1 0 0,0 0 0,-7 2 0,0 0 0,-1 0 0,1-1 0,2-2 0,1-1 0,1 1 0,2-1 0,-1 2 0,2 0 0,-2-2 0,3 0 0,-3 0 0,0-1 0,-1 1 0,1 1 0,0 1 0,1 1 0,0-2 0,-7-2 0,2-1 0,0 2-426,1 3 0,1 2 0,3-2 426,-4-4 0,3 0 0,6 4 0,0 0 0,-4-1 0,0-1 0,8 1 0,-1 0 0,-4 1 0,-1 0 0,1-1 0,0 0 0,-1 1 0,-1 2 0,-2-1 0,1 0 0,13 0 0,-1 0 0,-22 0 0,3 0 0,1 0 0,1 0 0,0 0 0,-4 0 0,21 0 0,0 0 0,3 0 0,0 0 0,-7 0 0,0 0 0,-14 0 0,11 0 0,-2 0 0,8 0 0,1 0 0,-9 0 0,-1 0 0,3 0 0,3 0 0,-22 0 0,16 0 0,5 0 0,0 0 0,4 0 0,7 0 0,0 0 0,5 0 0,-1 3 0,-3-2 0,8 5 0,-8-5 5652,4 6-5652,-5-6 0,0 6 0,0-6 1836,0 2-1836,-10 0 0,7-2 0,-7 2 0,1-3 0,6 0 0,-2 0 0,-19 0 0,27 0 0,-26 0 0,32 0 0,-8 4 0,7-3 0,-2 2 0,4 1 0,3-4 0,2 7 0,4-7 0,5 3 0,2-3 0</inkml:trace>
  <inkml:trace contextRef="#ctx0" brushRef="#br0" timeOffset="35150">24455 10298 24575,'0'29'0,"0"16"0,-1 8 0,2 9 0,3-6 0,2 5 0,1 3-2458,0-3 0,1 4 1,0 0-1,1-4 1961,-1 5 1,1-3-1,2 0 497,1-1 0,2 0 0,-2-7 1301,-2-5 1,-2-5-1302,0 3 0,1-2 874,-1-2 1,0-1-875,-3-9 0,-1-1 0,8 21 0,-6-13 0,1-7 6692,-7-16-6692,0-6 277,0-8-277,0-14 0,0-5 0,0-19 0,8-25 0,-3 15 0,1 0 0,2 1 0,0 5 0,-3 6 0,-1-2 0,5-11 0,0-5 0,0 6 0,-1 8 0,-1 12 0,0 2 0,0 9 0,-1 3 0,3 0 0,-2 4 0,2 0 0,8-9 0,-4 6 0,22-10 0,-18 12 0,13-4 0,-15 7 0,2 1 0,-4 3 0,0 0 0,-2 0 0,1 0 0,-5 0 0,2 0 0,1 0 0,-3 6 0,2 1 0,-2 7 0,0 3 0,10 20 0,-8-10 0,12 15 0,-13-16 0,6-3 0,-6 3 0,3 1 0,0-4 0,-3-1 0,5-1 0,-5-6 0,2 2 0,-3-7 0,-1-1 0,-3-3 0,3 3 0,-6-3 0,3 3 0,-3-3 0,0-1 0,5 4 0,-3 0 0,3-2 0,-5-1 0</inkml:trace>
  <inkml:trace contextRef="#ctx0" brushRef="#br0" timeOffset="36100">25681 10423 24575,'-19'44'0,"6"-9"0,-15 14 0,12-9 0,-1-6 0,0 14 0,-1-3 0,5-3 0,2-8 0,1-1 0,3 11-4252,-2-7 1,2 0 4251,6 7 1719,-4 11-1719,5-19 0,0 0 0,0 15 0,0 10 0,0-35 0,0-4 0,0-4 6784,0-4-6784,3-1 0,4-3 0,0 3 0,6 0 0,3 7 0,-1-5 0,8 4 0,3 4 0,-9-7 0,8 3 0,-15-6 0,4-6 0,-4 3 0,2-1 0,-5-2 0,6 3 0,-7-4 0,16 3 0,-10-5 0,7 2 0,-13-6 0,-3 0 0</inkml:trace>
  <inkml:trace contextRef="#ctx0" brushRef="#br0" timeOffset="36937">26024 10933 8191,'3'-3'0,"17"7"5063,2 9-5063,9 7 0,3 3 0,14 19-1078,-20-20 1,1 1 1077,15 17 758,-13-14 0,-1 0-758,8 11 1859,-7-10 0,-4-3-1859,-15-10 0,4-4 0,-9-4 6063,2-2-6063,-6 1 0,2-2 0,-2 3 1371,3 2-1371,3 2 808,-2-1-808,2 0 0,-3-3 0,0 0 0,0-3 0,-3 0 0,0-3 0</inkml:trace>
  <inkml:trace contextRef="#ctx0" brushRef="#br0" timeOffset="37683">26073 11396 8191,'-3'-4'0,"15"-29"5063,10-15-5063,-4 14 0,2-1 0,1-1 0,0 0 0,-3 3 0,-1 0 0,13-22 0,-3-4 0,-5 14 0,5-5 0,-1-8 0,-6 26 2818,-4-8-2818,-10 25 1719,0 1-1719,-2 5 6784,1 3-6784,-1-3 0,-2 5 0,-2-1 0</inkml:trace>
  <inkml:trace contextRef="#ctx0" brushRef="#br0" timeOffset="38393">26650 10379 8191,'5'-7'0,"21"21"5063,1 11-5063,8 14 0,1 5 0,-16-14 0,-2 0 0,8 9 0,0 2 0,-3 7 0,-3-4 0,-3-5 0,1 6 0,-2 1 0,-8-6 0,6 16 0,-8-11 0,6 17 0,-11-26 2818,3 11-2818,-4-20 1719,0-1-1719,0-7 6784,0 7-6784,-3-8 0,-1 0 0,-3 3 0,0-7 0,0 0 0,1-5 0,2-3 0,-1 0 0,4 0 0,-4 0 0,4-2 0,-2-2 0</inkml:trace>
  <inkml:trace contextRef="#ctx0" brushRef="#br0" timeOffset="39040">27389 10951 24575,'35'0'0,"-13"0"0,12 0 0,2 0 0,2 0 0,20 0 0,-17 0 0,-12 0 0,12 0 0,-21 0 0,11 0 0,-20 0 0,2 0 0,-7 0 0,-3 0 0,-1 0 0</inkml:trace>
  <inkml:trace contextRef="#ctx0" brushRef="#br0" timeOffset="39684">27483 11298 24575,'33'0'0,"1"0"0,7 0 0,9 0 0,0 0 0,-7 0 0,23 0 0,-27 0 0,10 0 0,-12 0 0,0 0 0,-9 0 0,-6 0 0,-4 0 0,-8 0 0,-1 0 0,-3 0 0,-3 0 0,0 0 0</inkml:trace>
  <inkml:trace contextRef="#ctx0" brushRef="#br0" timeOffset="41516">28441 10619 24575,'0'-6'0,"0"0"0,0-3 0,0-2 0,3-6 0,1-1 0,3-4 0,12-13 0,3-1 0,2 1 0,5-8 0,3 3 0,-3 17 0,6-7 0,-4 18 0,1 4 0,12 5 0,6 3 0,5 0 0,0 12 0,-13 2 0,8 23 0,-17 5 0,6 11 0,-7-2 0,-13 3 0,-8-19 0,-2 4 0,-4 20 0,-4 1 0,4-13 0,-2-1-1206,-5 12 0,-4-3 1206,-8 0 0,-10-10 0,-5 1 0,4-6 0,-2 1 0,-1-2 0,-3 2 0,3-4 0,0 1 0,1-3 0,0-2 0,1-3 0,-4 3 0,6-9 0,5-7 0,1-3 0,8-8 2412,-3 1-2412,3-1 0,0-2 0,2-2 0,2-2 0,0-2 0,2-18 0,2-2 0,2-15 0,0 5 0,0-5 0,0 4 0,7-5 0,-2 11 0,9 0 0,-3 9 0,0 1 0,1 4 0,-2 6 0,-1 1 0,3 6 0,-6 0 0,6 0 0,7 3 0,-7 4 0,25 16 0,-22-7 0,18 14 0,-14-15 0,0 4 0,1-5 0,-1 0 0,2 1 0,1-4 0,10 3 0,-7-6 0,6 3 0,-9-4 0,0 0 0,0 0 0,0 1 0,0-1 0,0 0 0,-1 1 0,2-1 0,-5 0 0,3-3 0,-7-1 0,13-3 0,-12 0 0,8 0 0,2-3 0,-7-12 0,1 8 0,-11-7 0</inkml:trace>
  <inkml:trace contextRef="#ctx0" brushRef="#br0" timeOffset="42393">29877 11004 13155,'2'-6'0,"4"3"4561,0 0-4561,0 6 0,-12 0 0,-2 3 1984,-8-2-1984,-1-1 0,8-3 0,-1 0 0</inkml:trace>
  <inkml:trace contextRef="#ctx0" brushRef="#br0" timeOffset="43367">30553 10763 24575,'44'49'0,"0"0"0,-17-21 0,0 0 0,6 9 0,4 5 0,-5-5 0,-6-6 0,-3-3 0,20 22 0,-4 1 0,3-8 0,-11-4 0,-10-17 0,-6 0 0,-5-15 0,-3 2 0,2-3 0,0 3 0,-3-5 0,3 4 0,0-4 0,-2 2 0,1 0 0,4 3 0,-1-2 0,5 2 0,3 0 0,-5-4 0,-1 0 0,-7-5 0</inkml:trace>
  <inkml:trace contextRef="#ctx0" brushRef="#br0" timeOffset="44284">30470 11460 10129,'-3'1'0,"0"-5"5082,6-10-5082,14-14 0,-7 7 0,25-27 2511,-12 15-2511,5-7 0,1-2 1461,3-5-1461,4-5 0,-1 1 0,-12 14 0,-2 6 0,1 0 5392,-1-1-5392,6-3 0,-5 4 0,-3-1 0,-7 18 0,-8 0 0,6 1 0,-4 6 0,0-2 0,0 3 0,0 2 0,0 2 0,0-1 0,-3 2 0,-1-1 0</inkml:trace>
  <inkml:trace contextRef="#ctx0" brushRef="#br0" timeOffset="47306">28484 11936 16421,'-6'0'0,"18"7"3562,9 6-3562,10 7 0,5 1 1403,-6 3-1403,25 5 0,-15-2 374,-3-7 0,1 0-374,-7-3 0,0-2 0,0 0 0,-1-1 0,27 7 0,-20-5 2441,-6-8-2441,1 4 0,-5-8 0,-1 0 0,1-4 0,-4 0 0,13 0 0,-7-8 0,19-11 0,-9-4 0,6-10 0,-7 4 0,1 2 0,-11 4 0,0 0 0,15-11 0,-8 9 0,-1-1 0,4-5 0,5 3 0,-11 8 0,-9 8 0,17-3 0,-10 7 0,7 0 0,-11 5 0,-4 3 0,-4 0 0,-4 0 0,-1 0 0,-6 0 0,5 2 0,-5 5 0,-1 3 0,-3 3 0,-3 1 0,0-4 0,0 2 0,0-5 0,0 2 0,0 0 0,0-2 0,0 1 0,2-4 0,-1 1 0,4-4 0,-2 1 0,1 1 0,-2 0 0,-2 2 0,0 1 0,0 0 0,0 7 0,0 8 0,0-2 0,0 8 0,0-13 0,0 4 0,0-5 0,0-3 0,0 2 0,0-5 0,0 2 0,0-3 0,0 1 0,0-1 0,0 2 0,0-1 0,2-1 0,4-3 0,1-3 0,2-6 0,0-6 0,3-6 0,6-5 0,-1-3 0,17-15 0,-15 11 0,22-19 0,-20 23 0,4-3 0,-7 11 0,-4 4 0,-1 4 0,-3 0 0,3 4 0,-3-1 0,3 4 0,-3 0 0,3 3 0,-3 0 0,0 0 0,2 0 0,-2 0 0,6 0 0,-5 2 0,4 2 0,-8 2 0,14 12 0,-8-2 0,9 7 0,-8-6 0,-1-4 0,4 1 0,-2-3 0,6 2 0,-3-5 0,4 3 0,-1-4 0,1 0 0,0-3 0,4 0 0,-3-4 0,3 0 0,-4 0 0,29-11 0,-22 2 0,26-14 0,-27 6 0,1-6 0,3 1 0,-2-3 0,0-4 0,3 2 0,-2-3 0,-1 1 0,3 2 0,-2-7 0,-1 8 0,3-7 0,3-3 0,-1 1-6784,-3 0 6784,-5 7 0,-1-5 0,2-2 0,-6 4 0,-5 4 0,-10 10 0,0 5 0,-1-4 6784,1 6-6784,-4-1 0,0-1 0,-3 2 0,0-7 0,0 2 0,0 4 0,0 5 0</inkml:trace>
  <inkml:trace contextRef="#ctx0" brushRef="#br0" timeOffset="51041">24117 13421 24575,'27'14'0,"-8"0"0,22 17 0,-16-10 0,7 10 0,-3-9 0,5 12 0,1-8 0,-10 2 0,2-11 0,-12 0 0,2-6 0,-4 2 0,-2 0 0,1 1 0,-5-4 0,3 2 0,-1-2 0,-1 4 0,5 3 0,1 7 0,-2-5 0,4 8 0,1-1 0,-5-5 0,4 4 0,-10-12 0,1 0 0,-1-2 0,1-2 0,-1-3 0,0 0 0,-3 0 0,2 0 0,-4-3 0,2 0 0</inkml:trace>
  <inkml:trace contextRef="#ctx0" brushRef="#br0" timeOffset="52232">24837 13299 24575,'0'34'0,"-12"3"0,9 12 0,-18-2 0,16-9 0,-12 11 0,7-5 0,-7 5 0,2 7-8503,1-10 8503,4-6 0,0 1 1719,0 12-1719,3-5 0,-1 0 0,-5 9-2269,10-22 1,0-1 2268,-13 19 0,7 6 0,-5-10 0,3-6 4537,7-20-4537,1-13 0,3-1 0,-3-3 6784,2 0-6784,-1 0 0,2 0 0,0 0 0,-6-3 0,4 2 0,-4 1 0,3 1 0,0 8 0,0-4 0,-3 1 0,5 1 0,-4-3 0,4 3 0,-5 1 0,5-1 0,-5 4 0,5 1 0,-2 4 0,-1 0 0,4 5 0,-4-4 0,4-6 0,0-7 0</inkml:trace>
  <inkml:trace contextRef="#ctx0" brushRef="#br0" timeOffset="53367">24442 12795 8191,'-4'4'0,"1"-3"5063,3-20-5063,7-4 0,5-1 2818,8-17-2818,10 8 1719,-10-3-1719,3 11 6784,-13 12-6784,-1 7 0,-3 3 0,0 3 0,0 0 0,-1 0 0,1 0 0,0 0 0,4 0 0,0 6 0,3 1 0,21 28 0,-15-13 0,21 23 0,-24-22 0,9 10 0,-10-10 0,5 5 0,-8-6 0,1-4 0,-6-1 0,3-7 0,-4 0 0,0-2 0,0-1 0,-3 2 0,3-3 0,-6-3 0,3-1 0</inkml:trace>
  <inkml:trace contextRef="#ctx0" brushRef="#br0" timeOffset="54019">25306 13706 8191,'-5'0'0,"6"0"5063,22 0-5063,21 0 0,8 0 0,-3 0 0,3-4 0,-17-1 0,14 0-2155,-11-3 2155,-6 7 2155,-5-2-2155,2 3 0,-13 0 4537,8 0-4537,-17 0 0,-1 0 0,-3 0 0</inkml:trace>
  <inkml:trace contextRef="#ctx0" brushRef="#br0" timeOffset="54651">25358 13500 24575,'42'0'0,"-5"0"0,12 0 0,-13-4 0,-4 3 0,-5-2 0,0 3 0,-6 0 0,-3 0 0,-3 0 0,-5 0 0,-1 0 0,-3 0 0,-3 0 0,0 0 0</inkml:trace>
  <inkml:trace contextRef="#ctx0" brushRef="#br0" timeOffset="55852">26238 13329 24575,'9'-18'0,"0"2"0,21-16 0,-9 13 0,11 1 0,-10 10 0,0 5 0,15 3 0,-7 0 0,12 0 0,-18 3 0,4 18 0,-1 6 0,1 12-238,-6-4 1,-1 3 237,-1 16 0,-14-4 0,8 11 0,-9-3 0,0 3 0,-5-6 0,0-5 0,-4-1 0,-5-6 0,-8-4 0,-9-1 0,-1-4 0,-2-4 0,0 0 0,4-10 0,-2-1 0,5-7 0,-9 4 0,14-11 0,-5 4 0,19-17 0,0-4 0,3-8 475,0-6-475,0-2 0,7-4 0,2 0 0,6 5 0,0 0 0,0 9 0,-2 1 0,6 4 0,-8 5 0,7 3 0,-12 5 0,3 0 0,-3 0 0,3 0 0,11 21 0,-4-10 0,7 22 0,-5-14 0,-3 0 0,7-1 0,-3 1 0,0-7 0,2 6 0,-2-11 0,7 8 0,6-4 0,-3 1 0,3-5 0,-10-3 0,0-4 0,15 0 0,-5-3 0,10-11 0,-18 2 0,-4-9 0,-7 8 0,-5 6 0,-2 1 0</inkml:trace>
  <inkml:trace contextRef="#ctx0" brushRef="#br0" timeOffset="56566">27314 13733 24575,'3'-9'0,"-3"5"0,3-2 0</inkml:trace>
  <inkml:trace contextRef="#ctx0" brushRef="#br0" timeOffset="57341">27947 13714 24575,'20'0'0,"0"0"0,1 0 0,0 0 0,-10 0 0,9 0 0,-9 0 0,19 0 0,-17 0 0,12 0 0,-18 0 0,2 0 0,-3 0 0,0 0 0,3 0 0,-3 0 0,0 0 0,-3 0 0</inkml:trace>
  <inkml:trace contextRef="#ctx0" brushRef="#br0" timeOffset="58403">28445 13410 24575,'0'12'0,"0"1"0,0 0 0,0 0 0,0-3 0,0 7 0,0-9 0,0 5 0,0-1 0,0-2 0,0 3 0,0-4 0,0-3 0,2-2 0,1-2 0,6-2 0,-2 0 0,9 0 0,1-9 0,6 4 0,-3-8 0,1 6 0,-7 3 0,7-3 0,-3 6 0,0-2 0,8 3 0,21 0 0,-9 7 0,6 13 0,2 6 0,-18-1 0,-2 3 0,11 12 0,-1 0-653,-13-9 1,-3-2 652,12 22-467,-10-9 467,-5-3 0,-5-7 0,-8-6 0,0-4 0,-4 5 1273,-14-7-1273,-9 8-6285,-20-15 6285,3 4 0,-18-8 0,14-3 0,-1 0 0,-20 0 0,21-2 0,2 0 0,-9-4 0,14 0 0,-5 0 0,21 0 6784,5 0-6784,9 0 0,-2 0 0,6 0 0,0 0 0</inkml:trace>
  <inkml:trace contextRef="#ctx0" brushRef="#br0" timeOffset="59366">28394 13331 8191,'2'-3'0,"20"0"5063,-1 3-5063,34 0 2818,-19 0-2818,9-7 0,2-2 0,6 1 0,-11-3 0,-1 0 0,2 3 0,0-1 0,-10-2 1719,8 1-1719,-7 0 6784,-1 2-6784,-1 0 0,-14 4 0,-7 1 0,-5 3 0</inkml:trace>
  <inkml:trace contextRef="#ctx0" brushRef="#br0" timeOffset="60049">29550 13716 24575,'21'0'0,"7"0"0,7 0 0,6 0 0,-8 0 0,3-4 0,-3 3 0,-2-6 0,-3 6 0,-6-2 0,-3 3 0,-5 0 0,-1 0 0,-4 0 0,-6 0 0,0 0 0</inkml:trace>
  <inkml:trace contextRef="#ctx0" brushRef="#br0" timeOffset="60766">29507 13540 24575,'9'0'0,"9"0"0,19 0 0,15-9 0,-6 7 0,2-15 0,-16 12 0,-3-7 0,3 4 0,-10 1 0,-4 3 0,-4 1 0,-5 3 0,-6 0 0,0 0 0</inkml:trace>
  <inkml:trace contextRef="#ctx0" brushRef="#br0" timeOffset="61406">30384 13473 24575,'34'0'0,"-6"0"0,20 0 0,4-4 0,-15 3 0,12-6 0,-21 6 0,-5-2 0,7 3 0,-15 0 0,7 0 0,-9 0 0,1 0 0,-4 0 0,2 0 0,-5 0 0,5 0 0,-8 0 0,1 0 0</inkml:trace>
  <inkml:trace contextRef="#ctx0" brushRef="#br0" timeOffset="62191">30992 13149 24575,'0'37'0,"0"-1"0,0 25 0,0-21 0,0 14 0,0-16 0,0 0 0,0 4 0,0-9 0,0 3 0,0-12 0,0 5 0,0-13 0,0 13 0,0 1 0,0-5 0,0 11 0,3-7 0,1 5 0,3-1 0,-3-3 0,3-7 0,-3-1 0,3-1 0,0-3 0,0 0 0,-3 0 0,2-8 0,-6-1 0,3-3 0,-3 0 0,0 0 0,0 0 0,0-2 0,0-2 0</inkml:trace>
  <inkml:trace contextRef="#ctx0" brushRef="#br0" timeOffset="63790">31336 13664 24575,'0'9'0,"0"5"0,0 10 0,0 3 0,0-2 0,0 0 0,0-7 0,0-3 0,0 1 0,0-2 0,0 1 0,6 5 0,-1-6 0,7-2 0,-1-2 0,6-3 0,-3-1 0,26 5 0,-12-3 0,14-1 0,-15-3 0,-1-4 0,11 0 0,-3 0 0,8 0 0,-15 0 0,0-7 0,-6-1 0,1-7 0,17-20 0,-11 6 0,9-11 0,-17 8 0,-9 5 0,1-5 0,-4 0 0,-1 0 0,-2 0 0,-2 1 0,-3-1 0,0 4 0,-8-13 0,-11 5 0,-6-10 0,-4-3 0,5 14 0,-2 1 0,-9-19 0,-1-1 0,10 17 0,1 3-472,-15-18 472,16 21 0,1 2 0,-8-3 0,0 1 0,5 10 0,9 16 0,-13-2 0,13 3 0,-5 4 472,13 0-472,2 0 0,-2 0 0,3 0 0,0 3 0,0 12 0,-1 1 0,3 11 0,-2 9 0,1 19 0,1-3 0,1 11 0,3-15 0,0-4 0,0-1 0,-4-6 0,3-10 0,-2 0 0,3-9 0,-3-5 0,2 3 0,-2-9 0,1 5 0,1 3 0,-4-7 0,4 10 0,-2-8 0,3 12 0,0-7 0,-3 17 0,2-16 0,-5 17 0,5-18 0,-5 12 0,5-6 0,-2-6 0,3 6 0,0-14 0,0 5 0,0-6 0,0 0 0,0 0 0,0 6 0,0-5 0,0 22 0,0-22 0,0 13 0</inkml:trace>
  <inkml:trace contextRef="#ctx0" brushRef="#br0" timeOffset="76067">20020 13297 24575,'0'17'0,"0"20"0,0 9 0,0-10 0,0 2 0,0 26 0,0-22 0,0 5 0,0-1-2199,0 11 1,0 1 2198,0-6 0,0 2 0,0-3 0,0 3 0,0-4 0,0 4 0,0-3 0,0-12 0,0-1 0,0 7 0,0-2 0,0 16 1128,0-17-1128,0-20 765,0-9-765,2-8 0,4-3 0,8-6 2309,3-2-2309,5 6 195,4-7-195,25-1 0,-17-1 0,28-5 0,-41 10 0,8-6 0,-13 7 0,4-1 0,-6-1 0,5 4 0,-9-2 0,7 3 0,-9 0 0,2 0 0</inkml:trace>
  <inkml:trace contextRef="#ctx0" brushRef="#br0" timeOffset="76701">20470 14053 24575,'49'0'0,"-13"0"-9831,28 0 8341,-26 0 4308,-6 0-2818,0 0 0,-12 0 1719,0 0-1719,-11 0 0,-3 0 0,-3 0 0,0 0 0</inkml:trace>
  <inkml:trace contextRef="#ctx0" brushRef="#br0" timeOffset="77453">20585 13962 8191,'-5'-4'0,"10"1"5063,9 3-5063,32 0 0,-9 0 0,15-3 0,-15 2 0,-5-10 0,-5 9 2818,-1-8-2818,-2 9 1719,-9-2-1719,0 3 1696,-7 0 0,-4 0 0,2 0 0</inkml:trace>
  <inkml:trace contextRef="#ctx0" brushRef="#br0" timeOffset="78116">21112 13704 24575,'0'20'0,"0"8"0,0 7 0,0 4 0,0 24 0,0-24 0,0-1 0,0 20 0,4-13 0,-3 0 0,6-2 0,-6-16 0,6-1 0,-6-11 0,2-2 0,-3-7 0,0 0 0,0 0 0,0 0 0,0 0 0,0-3 0,0-1 0</inkml:trace>
  <inkml:trace contextRef="#ctx0" brushRef="#br0" timeOffset="79261">21331 13933 24575,'0'18'0,"0"-5"0,0 7 0,0-3 0,0 7 0,0-8 0,0 10 0,0-18 0,0 5 0,3-9 0,0 1 0,6-4 0,1 4 0,7-4 0,-2 2 0,6-3 0,-3 0 0,4 0 0,0 0 0,4 0 0,-3 0 0,32-3 0,-26-2 0,21-6 0,-14-11 0,-2-10 0,1-5 0,-8-6 0,-15 10 0,0-8 0,-4 7 0,-3-3 0,-1 5 0,-4-1 0,0 9 0,-6 1 0,-2 12 0,-21 2 0,12 5 0,-16 1 0,5 3 0,3 0 0,-7 0 0,10 0 0,0 3 0,0 1 0,4 3 0,-5 3 0,11-3 0,-3 3 0,8-4 0,1 3 0,0-2 0,2 2 0,-1 3 0,4-4 0,-2 4 0,3-6 0,0 0 0,0 15 0,0-8 0,0 12 0,0-18 0,0-1 0</inkml:trace>
  <inkml:trace contextRef="#ctx0" brushRef="#br0" timeOffset="80466">22041 13742 24575,'0'19'0,"0"5"0,0 9 0,0 0 0,0 0 0,0-1 0,0-6 0,0-5 0,0-6 0,0-9 0,0 0 0,2 0 0,7-3 0,2 3 0,5-5 0,1 2 0,-2-3 0,21 0 0,-14 0 0,32 0 0,-28-4 0,7 1 0,-12-8 0,-7 1 0,3-8 0,-2 0 0,-1-4 0,-3 0 0,0 0 0,-4-4 0,0 7 0,1-7 0,-4 8 0,-1-1 0,-3-10 0,0 13 0,0-7 0,0 14 0,0 3 0,-22 0 0,7 2 0,-17 2 0,-3 1 0,1 1 0,-23 0 0,26 0 0,8 0 0,-9 3 0,15-2 0,-2 5 0,10-3 0,3 3 0,-3 0 0,5 0 0,-1 0 0,1 6 0,1-5 0,-2 10 0,4-10 0,-5 4 0,6-5 0,-3 0 0,3 6 0,-3-1 0,2-1 0,-2-4 0</inkml:trace>
  <inkml:trace contextRef="#ctx0" brushRef="#br0" timeOffset="106449">2152 11120 24575,'0'44'0,"0"0"0,0 10 0,0 5 0,0-11 0,0 4-2458,0-4 0,0 7 1,0 0-1,0-6 1713,0 3 0,0-1 745,0 4 0,0 5 0,0-10 1697,0 12-1697,2-21 0,0 1 933,-2-7 1,1-2-934,3 18 0,-4 1 0,0-24 0,0 0 0,0-12 6302,0-2-6302,0-5 1455,0 0-1455,0-3 0,0 0 0,0 1 0,0-2 0,9-1 0,12-2 0,7-2 0,20 0 0,-9 0-3392,-6 0 0,2 0 3392,24 0 0,-17 0 0,1 0 0,-3 1 0,-2-2 0,25-2 0,-8 2 0,-32-5 0,3 5 0,-12-2 0,3 3 0,-7 0 6784,-1 0-6784,1 0 0,-4 0 0,10 0 0,-6 0 0,6 0 0,-8 0 0,-2 0 0</inkml:trace>
  <inkml:trace contextRef="#ctx0" brushRef="#br0" timeOffset="107374">3666 10491 8191,'3'-17'0,"0"11"4760,-6 34-4760,-6 9 0,0-3 0,-2 2 0,-9 26 0,-1-3 0,-2 2 0,8-18 0,1 0 1089,-6 13 1,0-2-1090,7-17 0,2-3 0,-3 23 0,-4 5 0,7-2 0,-5-14 0,10 5 0,-1-16 1845,7 17-1845,0-14 0,0 11 0,0-7 218,0 1-218,0 19 0,0-20 0,3 19 0,5-28 598,17 19-598,-2-15 0,5 6 0,7 1 0,-11-12 0,8 12 0,-9-15 0,-1 3 0,-2-8 0,4 9 0,-8-10 0,9 11 0,-10-12 0,1 6 0,-5-6 0,-7-10 0,-1-2 0</inkml:trace>
  <inkml:trace contextRef="#ctx0" brushRef="#br0" timeOffset="108191">4542 11017 8191,'3'-4'0,"0"5"5063,-11 22-5063,-1 11 0,-9 22 0,6-16 0,-5 13 0,8-20 0,-4 10 2818,8 0-2818,2-6 0,3 10 0,0-8 0,0 4 0,0-2 0,0-7 0,0 2 1719,0-5-1719,0 6 0,6-12 6784,4 8-6784,7-13 0,0-2 0,-4 1 0,0-12 0,-6 2 0,11 1 0,-3-3 0,5 6 0,1-5 0,1 5 0,1-4 0,8 5 0,1 4 0,-13-8 0,1 3 0</inkml:trace>
  <inkml:trace contextRef="#ctx0" brushRef="#br0" timeOffset="109064">4856 11623 24575,'38'13'0,"-16"-8"0,22 20 0,-20-9 0,14 4 0,-7-1 0,-5-2 0,-11-7 0,-9-3 0,0-4 0,2-3 0,-4 2 0,10 4 0,-6 1 0,4-1 0,0 0 0,-2-2 0,1 2 0,1-2 0,-2 1 0,-1-2 0,3 0 0,-8 0 0,1-3 0</inkml:trace>
  <inkml:trace contextRef="#ctx0" brushRef="#br0" timeOffset="110021">5237 11628 24575,'-3'9'0,"-4"1"0,0 7 0,-7 5 0,-3 7 0,4-2 0,-13 16 0,12-13 0,-6 7 0,6-14 0,3-3 0,0-5 0,1-1 0,4-5 0,0-3 0,0 0 0,0 0 0,0 0 0,2 0 0,-1-3 0,4 2 0,-1-4 0,2 1 0</inkml:trace>
  <inkml:trace contextRef="#ctx0" brushRef="#br0" timeOffset="110689">5533 11790 24575,'0'27'0,"0"-9"0,0 21 0,0-14 0,0 12 0,0-10 0,0-1 0,0-4 0,0-4 0,0-4 0,0-5 0,0-3 0,0-3 0,0-1 0</inkml:trace>
  <inkml:trace contextRef="#ctx0" brushRef="#br0" timeOffset="111455">5786 11685 24575,'22'4'0,"-4"3"0,14 1 0,-9 6 0,13 4 0,-15-2 0,9 1 0,-16-7 0,3 0 0,-4-3 0,-2 2 0,1 1 0,-5-3 0,5 5 0,-5-5 0,2 2 0,1-2 0,-6-1 0,4-3 0,-4 3 0,2-6 0,-3 6 0,0-3 0,-3 0 0,0 0 0</inkml:trace>
  <inkml:trace contextRef="#ctx0" brushRef="#br0" timeOffset="112224">6183 11738 8191,'0'4'0,"-14"27"5063,7-2-5063,-7 1 0,0 0 0,4 0 0,-12 13 0,7 13 2818,3-18-2818,-5 23 0,11-17 0,-3-4 0,1 7 0,4-13 0,-1-2 0,1-6 1719,-2-8-1719,5 2 6784,-5-9-6784,6 4 0,-3-5 0,2 8 0,-12 0 0,10-5 0,-8-3 0</inkml:trace>
  <inkml:trace contextRef="#ctx0" brushRef="#br0" timeOffset="113406">6144 11212 8191,'-1'8'0,"5"0"5063,11 11-5063,6 9 2818,-4 2-2818,4 6 1719,-9-4-1719,1 0 0,-5 0 6784,2 13-6784,-5-14 0,9 29 0,-6-27 0,-1 7 0,-3-14 0,-1-8 0,1 8 0,0 1 0,4 10 0,-4-4 0,4 4 0,-3-5 0,2-1 0,-6-3 0,5-2 0,-5-8 0,2 9 0,-3-8 0,0 5 0,0-7 0,0-3 0,0-4 0,0-1 0,0-3 0,0 0 0,0 0 0,0 0 0,0 0 0,0-3 0,0-1 0</inkml:trace>
  <inkml:trace contextRef="#ctx0" brushRef="#br0" timeOffset="115299">6151 11918 24575,'0'-5'0,"0"-1"0,0-3 0,0 2 0,0-2 0,0 0 0,0 3 0,0-6 0,0 5 0,0-5 0,0 3 0,0-1 0,0 2 0,0 2 0,0 0 0,0 1 0,0-1 0,0 0 0,0 0 0,0 1 0,0-1 0,0 0 0,3 3 0,-2-2 0,1 2 0,-2-3 0,2 0 0,-1 1 0,4 2 0,-4 0 0,1 3 0</inkml:trace>
  <inkml:trace contextRef="#ctx0" brushRef="#br0" timeOffset="116948">6727 11681 24575,'0'31'0,"0"-7"0,0 35 0,0-19 0,0 12 0,0-4 0,0-9 0,0 4 0,4-16 0,-4 6 0,4-13 0,-4 8 0,0 5 0,0-7 0,0 11 0,0-11 0,0 1 0,0 1 0,0-2 0,0-4 0,0-4 0,0-1 0,0-4 0,-3-3 0,2 0 0,-1-4 0,2-3 0,0 0 0</inkml:trace>
  <inkml:trace contextRef="#ctx0" brushRef="#br0" timeOffset="117981">6808 11229 24575,'-11'0'0,"-1"0"0,-5 0 0,3 0 0,-4 0 0,8 2 0,-2 4 0,5 1 0,1 2 0,4-3 0,2 0 0,0-1 0,2-1 0,1-2 0,0-2 0,0 0 0</inkml:trace>
  <inkml:trace contextRef="#ctx0" brushRef="#br0" timeOffset="119491">7160 11011 24575,'0'50'0,"0"-16"0,0 29 0,0-28 0,0-3 0,0 3 0,0 1 0,0 1 0,0 3-9831,7 5 8341,-5-2 4308,5-12-2818,-4 3 1719,-2-11-1719,2 4 0,-3-13 0,0 10 6784,0-10-6784,0 2 0,0-8 0,0-2 0,0 0 0,0 0 0,0 0 0,0 0 0,0-1 0,0 1 0,0 0 0,0 0 0,2-3 0,4 0 0,-2-6 0,8-14 0,-7 1 0,5-12 0,0 6 0,9-14 0,-3 10 0,10-11 0,-10 15 0,2 3 0,-4 2 0,-4 3 0,2 4 0,-1 0 0,2 3 0,-3 1 0,3 2 0,-3-1 0,3 4 0,0-5 0,11 5 0,1-2 0,0 3 0,8 0 0,-13 0 0,0 3 0,3 3 0,-15 4 0,11 4 0,-9 9 0,1-4 0,-1 9 0,-3-10 0,-3-1 0,2-4 0,-5 1 0,2-1 0,-3 0 0,0-3 0,0-1 0,0 0 0,0-2 0,0 2 0,0-1 0,0-1 0,0 4 0,0-4 0,0 2 0,0-3 0,0 0 0,0-1 0,0 2 0,0 2 0,0-5 0,0 2 0</inkml:trace>
  <inkml:trace contextRef="#ctx0" brushRef="#br0" timeOffset="120999">7648 10398 24575,'40'20'0,"2"11"0,2 4 0,1 3 0,-14-8 0,1 1 0,3 3 0,4 2 0,-3-1-913,-3 0 0,0 1 913,10 10 0,0-1-725,-12-13 1,-2-2 724,10 21 766,4-11-766,-25-11 0,5 1 0,-19-6 0,6-1 0,-9 7 0,2-2 859,-3 5-859,0 27 0,0-12 1650,-4 15-1650,-3-20 0,-2-1 0,-6 11 0,5-12 0,-1-2 0,-5 4 0,3-5 0,0-2 0,-2-4 0,6-5 0,-2-1 0,4-4 0,0-7 0,0 1 0,1-9 0,2 2 0,-1-3 0,4 0 0,-4 0 0,1 0 0,1 0 0,-3 0 0,3 3 0,-4 1 0,4 4 0,-4 3 0,6-3 0,-5 3 0,5-3 0,-5 3 0,2-3 0,0 3 0,2-4 0,-1 1 0,2-1 0,-5 0 0,5 1 0,-4-4 0,1 2 0,0-8 0,1 2 0</inkml:trace>
  <inkml:trace contextRef="#ctx0" brushRef="#br0" timeOffset="123098">23838 10028 24575,'0'53'0,"0"8"0,0-24 0,0 3-583,0 7 1,0 1 582,0-2 0,0 3-753,2-3 0,0 2 0,0-1 753,-2 10 0,2 2 0,4-3 0,3 4 0,1-3 0,-4-10 0,1-3 0,0 1 0,4 19 0,1 0 0,1-7 0,0-4 0,-7-14 0,-1-2 0,1-3 0,0-2 399,2 3 0,-1-4-399,-2-3 0,5 7 0,-6-28 531,-2 5-531,-2-7 523,0 1 1,0-2 0,0-2 0</inkml:trace>
  <inkml:trace contextRef="#ctx0" brushRef="#br0" timeOffset="125574">24018 10004 9359,'22'-3'0,"20"1"0,7 1 0,-14 1 0,4 0 0,21 0 0,11 0 0,-8 0 0,-15 0 0,3 0 0,-6 0 0,9 0 0,4 0 0,0 0 0,-3 0-156,3 0 1,-1 0 0,-1 0 0,3 0 155,-4 0 0,1 0 0,1 1 0,0-1 0,1-1 0,3-1 0,2 0 0,0-1 0,-2 0 0,-3 0 178,-2 1 0,-3 0 0,-1 0 0,1-2-178,7-1 0,1-2 0,-1-1 0,-1 2 0,7-2 0,-1 1 0,-1 0 0,-3 0 0,1 0 0,-1-1 0,0-2 0,-1-2 0,0 2 0,-2 4 0,-1 1 0,3-1-87,-5-1 0,3-2 1,0 0-1,-4 3 87,2 2 0,-3 2 0,2-1 0,-6-2 0,3-1 0,0 0 0,-4 1 622,-1 2 1,-2 1 0,0-1-623,17-3 0,0 0 1305,1 0 1,0 1-1306,-4 4 0,-1 1 0,-14-2 0,1 0 0,0 1 0,1 0 0,1 2 0,0-1 0,2 0 0,-1 0 0,-2 0 0,14 0 0,-4 0 0,-6 0 0,-5 0 0,12 0 2867,-8 0-2867,-12 0 6120,-11 0-6120,-8 0 0,21 0 0,-4 0-2918,4 0 0,3 0 2918,-6 0 0,2 0 0,7 0 0,5 0 0,-2 0-616,8 0 1,1 0 615,-10 0 0,4 0 0,2 0 0,0 0-380,0 0 0,1 0 1,1 0-1,2 0 380,-1 0 0,1 0 0,2 0 0,0 0 0,-3 0 0,7 0 0,-1 0 0,-1 0 0,-1 0-505,-3 0 0,0 0 0,-2 0 0,-4 0 505,17 0 0,-4 0 0,-5 0 0,0 0 1670,-3 0 0,-3 0-1670,-11 0 0,-2 0 0,4 0 0,-1 0-2209,24 0 2209,-19-1 0,1 2 0,-9 2 0,1 3-1028,21 4 0,0 4 1028,-21 1 0,-2 3 856,14 3 0,1 3-856,2 9 0,-3 0 0,-18-10 0,0 0-135,13 9 0,-4-1 135,-3 1 3753,-8-7-3753,-5-5 6013,-10-6-6013,-1-4 147,-7 0-147,-1-4 1529,-3 0-1529,4 18 0,-2-2 0,4 25 0,1 5 0,-6-5 0,1 5 0,3-7 0,-1 3-439,-2 13 1,1 1 438,1-15 0,0-1 0,-4 4 0,0-1 0,2-13 0,-1 0 0,-2 9 0,0-2-362,5 22 362,-7-27 0,0 0 0,1 25 0,-4-2 0,0-11 0,0-2 0,0 4 0,0-12 0,0 1 0,0-19 0,0-1 0,0-1 0,0 3 1501,0 0-1501,0-6 391,0-4-391,0 6 0,0-11 0,0 11 0,-3-9 0,-7 4 0,-16 10 0,-3-6 0,-1-2 0,-2 1 0,-29 3 0,15-9 0,-6 1 0,-3-3-1828,-4-2 1,-3-3 0,-6-2 1827,17 0 0,-3 0 0,-4 0 0,0-2 0,0-1 0,3-1-994,-6-3 1,2-3-1,0 0 1,-1-2-1,-1 1 994,3 0 0,-2 0 0,0 0 0,-1-1 0,2-1 0,3-1 0,0-2 0,4-1 0,1-2 0,-3 1 0,-3-1-475,0 1 0,-4-1 1,-3-1-1,0 0 1,0 1-1,4 1 1,5 1 474,-9-2 0,6 2 0,1 0 0,-6-1-318,10 3 1,-4-1-1,-2-1 1,-1 0 0,1 1-1,4 2 1,5 1 317,-17-1 0,8 3 0,-3 1-98,5 1 1,-2 1 0,0 1-1,1 0 98,5-1 0,2 0 0,0 1 0,-1 2 111,-15 1 1,0 3 0,2-2-112,10-1 0,2 0 0,1 0 292,-1 2 0,1 0 0,2 0-292,-14 0 0,1 0 0,3 0 0,1 0 0,6 0 0,0 0 0,-1 4 0,-2 3 0,4-1 0,-4 2 0,2 1 0,-8 6 0,0 1 0,7-5 0,-3 1 0,4 0 0,-8 4 0,4-1 0,8-6 0,1 0 958,-15 3 1,3-1-959,26-6 0,2 0 0,-8 2 0,1 0 0,-13-2 0,8-2 0,-13-3 0,17 0 0,3 3 0,-1-1 0,-17 0 0,23 2 0,-1 0 700,-11-1 0,2 0-700,1 2 0,-1 0 0,-2 0 0,-2 0 0,-15 5 0,12-1 2135,16 0 1,-1 2-2136,-13 4 0,9 1 0,1 0 0,-4 3 0,-9 4 0,14-6 0,4-5 6388,-4 4-6388,9-8 297,-3 4-297,4-4 900,-1-1-900,-3 1 0,4-4 0,-10 3 0,4-6 0,-9 7 0,4-7 0,-23 7 0,18-3 0,-23 5 0,2-2 0,9 1 0,13-3 0,2 0 0,2 0 0,-12 5 0,27-11 0,-3 7 0,4-3 0,0 0 0,0 3 0,0-3 0,0 0 0,0 2 0,0-5 0,4 5 0,0-5 0,-5 5 0,10-2 0,-9 2 0,12-2 0,2-1 0,2-3 0</inkml:trace>
  <inkml:trace contextRef="#ctx0" brushRef="#br0" timeOffset="127854">8937 11178 24575,'32'0'0,"-4"0"0,27 0 0,-16 0 0,0 0 0,-6 0 0,1 0 0,21 0 0,-3 0 0,-2 0 0,6 0 0,-30 0 0,-8 0 0,-4 0 0,-2-3 0,-5 3 0,1-3 0,-1-3 0,-1 2 0,-3-19 0,0 17 0,-3-10 0</inkml:trace>
  <inkml:trace contextRef="#ctx0" brushRef="#br0" timeOffset="128534">8996 10976 24575,'38'0'0,"1"0"0,-2-2 0,3-1 0,23 1 0,5-2-642,-4-4 0,-1-2 642,0 0 0,2 1 0,-4 1 0,3-1 0,-4 2-963,5 0 1,-3 0 962,-14 2 0,0 0 0,-7 2 0,11 2 752,-16-3-752,-20 4 0,1 0 0,-11 0 0,-3 0 0,0 0 0</inkml:trace>
  <inkml:trace contextRef="#ctx0" brushRef="#br0" timeOffset="129231">10428 10524 24575,'0'52'0,"0"-3"0,6 9 0,1 4 0,-4-20 0,2 1-2025,10 20 1,2 2 2024,-5-9 0,1-1 0,1-3 0,1 0 90,1 4 1,-2-3-91,-1 5 892,2-7-892,-11-33 0,2-4 0,-5-5 0,2-6 0,-3 0 0</inkml:trace>
  <inkml:trace contextRef="#ctx0" brushRef="#br0" timeOffset="130207">11039 10978 24575,'0'30'0,"0"-5"0,0 16 0,0-3 0,0-13 0,0 6 0,0-10 0,0-3 0,0 1 0,0 3 0,3-7 0,9 11 0,15 4 0,0-3 0,8 8 0,16-3 0,-21-13 0,2-4 0,0-2 0,-2-5 0,16 5 0,6-5 0,-6-4 0,11 0 0,3-31-586,-22 9 586,-8-12 0,-3-3 0,-5 0-21,-4 3 0,-3-2 21,0-12 0,2-12 0,-8 1 0,-4-1 0,-1 1 0,-4-1 0,0 6 0,0 2 0,-11 4 0,-3 6 0,-12-1 0,0 5 0,-4 3 0,-18-2 0,5 14 0,6 8 0,-2 3 0,6 5 0,-1 1 0,-2 0 0,0 1 0,-23 1 584,11 0-584,15 0 0,-4 7 44,9 1-44,1 12 0,4-1 0,4 0 0,0 3 0,8-4 0,0 18 0,3 5 0,5-6 0,1 3 0,2 22 0,1-10 0,4-25 0</inkml:trace>
  <inkml:trace contextRef="#ctx0" brushRef="#br0" timeOffset="131294">12169 10805 13708,'4'-2'0,"-2"30"4418,-2-9-4418,0 39 0,0-24 0,0 13 1885,0-9-1885,0 6 1036,0-6-1036,0-6 3528,0-6-3528,0-11 0,0 1 0,0-9 0,0 6 0,0-7 0,10 4 0,-5-4 0,15-3 0,-9 2 0,20-4 0,-10 2 0,20-3 0,-13 0 0,14 0 0,-9-7 0,5-6 0,-6-4 0,2-12 0,-1 7 0,-2-12 0,-10 8 0,-1-1 0,0-12-3392,-3 8 0,-2 1 3392,-6-9 0,7-18 0,-10 16 0,1-11 0,-7 15 0,-3 8 0,-8 0 0,-19 8 6784,1 8-6784,-13-1 0,5 6 0,4 3 0,-3-2 0,-1 6 0,4-3 0,-4 4 0,0 0 0,4 0 0,-4 0 0,-4 0 0,11 0 0,-12 6 0,25-1 0,-5 4 0,15-2 0,0 2 0,2-2 0,1 2 0,1 0 0,-3 1 0,5 4 0,-2 3 0,3 1 0,0 14 0,0-8 0,0-2 0,0-13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8:38:30.775"/>
    </inkml:context>
    <inkml:brush xml:id="br0">
      <inkml:brushProperty name="width" value="0.05292" units="cm"/>
      <inkml:brushProperty name="height" value="0.05292" units="cm"/>
      <inkml:brushProperty name="color" value="#FF0000"/>
    </inkml:brush>
  </inkml:definitions>
  <inkml:trace contextRef="#ctx0" brushRef="#br0">16195 4122 8191,'-3'-4'0,"-17"2"5063,-22 2-5063,-20 0 0,19 0 0,0 0 0,-21 0 0,20 0 0,2 0 0,-7 0 2818,-8 0-2818,19 0 1719,5 0-1719,8 0 6784,5 0-6784,8 0 0,-3 0 0,0 0 0,0 0 0,-2 0 0,-4 9 0,-8-1 0,-6 12 0,13-9 0,0 2 0,9-4 0,-1 1 0,1 2 0,5-3 0,4 0 0,1-1 0,3 11 0,0 5 0,0 15 0,0 5 0,0 10 0,0-4 0,0 3 0,0-23 0,0-3 0,0-17 0,0-1 0,0-3 0,0 0 0,0 0 0,0-2 0,0-2 0</inkml:trace>
  <inkml:trace contextRef="#ctx0" brushRef="#br0" timeOffset="1883">16355 3731 24575,'0'43'0,"0"11"0,0 4 0,0 0 0,0 5 0,0-17 0,0-2 0,0-17 0,0-18 0,0 1 0,0-5 0,0 1 0,0 0 0,0 2 0,0 2 0,0 3 0,-3 3 0,3-3 0,-3 0 0,3-4 0,0-3 0,-3 0 0,3 0 0,-3 0 0,3-1 0,-3 4 0,2 0 0,-1 3 0,2 0 0,-3 1 0,2-4 0,-5 6 0,5-7 0,-1 4 0,2-6 0,-3 2 0,2-1 0,-1-4 0,4-9 0,2-1 0,4-7 0,-1 7 0,2-2 0,0 3 0,4-7 0,4-4 0,2-6 0,1-1 0,-3 4 0,-1 1 0,-4 6 0,1 0 0,-3 1 0,2 5 0,-2-3 0,0 4 0,2-1 0,-3 4 0,4 0 0,-4 3 0,0 0 0,0 0 0,0 0 0,0 5 0,-3 2 0,0 5 0,-6 1 0,6 16 0,-5 1 0,5 12 0,-2-3 0,0-7 0,2-2 0,-5-13 0,2 2 0,-3-13 0,3 4 0,-3-4 0,3-3 0,-3 0 0</inkml:trace>
  <inkml:trace contextRef="#ctx0" brushRef="#br0" timeOffset="2721">17080 3752 24575,'-21'21'0,"-10"11"0,-12 11 0,17-20 0,0 0 0,-5 21 0,-2-13 0,15 1 0,6-8 0,-5 13 0,13-13 0,1 12 0,3-7 0,0 12 0,0-7 0,18 13 0,7-9 0,12-8 0,-6-3 0,4-19 0,-14 2 0,6-3 0,-3-3 0,-10-1 0,15-3 0,-3 0 0,9 3 0,-5-2 0,-12 3 0,-8-4 0</inkml:trace>
  <inkml:trace contextRef="#ctx0" brushRef="#br0" timeOffset="3520">17326 4015 24575,'58'26'0,"-12"1"0,-10 6 0,-18-12 0,-9-6 0,-6-9 0,-3 0 0,0 3 0,0-3 0,3 6 0,0-3 0,3 0 0,-3 0 0,3-6 0,-5 2 0,4-4 0,-5 1 0,3-2 0</inkml:trace>
  <inkml:trace contextRef="#ctx0" brushRef="#br0" timeOffset="4449">17321 4283 24575,'35'-50'0,"-13"24"0,1 0 0,0-1 0,0 1 0,18-13 0,-1 4 0,-21 16 0,8-1 0,-13 6 0,2 5 0,-6 5 0,-1 2 0,-3-4 0,-3 4 0,-1-4 0</inkml:trace>
  <inkml:trace contextRef="#ctx0" brushRef="#br0" timeOffset="5149">17723 3724 24575,'32'33'0,"-14"-6"0,12 16 0,-21-11 0,6 0 0,-10-5 0,2 4 0,-7-8 0,0 9 0,0 1 0,0 4 0,0-2 0,0 3 0,0-15 0,0 7 0,0-7 0,-3 0 0,2 8 0,-8-12 0,7 6 0,-10 3 0,10-1 0,-10 3 0,8-13 0,-2-7 0,3-8 0</inkml:trace>
  <inkml:trace contextRef="#ctx0" brushRef="#br0" timeOffset="6328">17451 6348 24575,'0'64'0,"0"-29"0,0 3 0,0 13 0,0 2 0,0-12 0,0-1 0,0 5 0,0-1 0,0 7 0,0-7 0,0-7 0,0-22 0,0 4 0,0-10 0,0-6 0,0 0 0</inkml:trace>
  <inkml:trace contextRef="#ctx0" brushRef="#br0" timeOffset="7529">17392 6350 8191,'-12'11'0,"3"9"5063,9 13-5063,-3 6 2818,-1-9-2818,1-6 1719,-6-6-1719,7-8 6784,-4-11-6784,6-8 0,14-30 0,3-2 0,13-9 0,-8 14 0,-3 13 0,-9 10 0,-1 7 0,-3 3 0,0 3 0,0 0 0,-1 0 0,1 0 0,0 0 0,0 3 0,3 9 0,5 10 0,0 3 0,0-1 0,2-1 0,-7-8 0,3 1 0,0-1 0,-4-4 0,2-1 0,-7-4 0</inkml:trace>
  <inkml:trace contextRef="#ctx0" brushRef="#br0" timeOffset="8293">17093 7302 24575,'0'57'0,"0"2"0,0 4 0,0 3 0,0-18 0,0-1 0,0 4 0,0-4 0,0 4 0,0-22 0,0-14 0,0 0 0,0-12 0,0 0 0</inkml:trace>
  <inkml:trace contextRef="#ctx0" brushRef="#br0" timeOffset="9144">16869 7562 24575,'32'0'0,"12"0"0,-5 0 0,5 0 0,4 0 0,1 0 0,-2 0 0,-2 0 0,-1 0 0,-4 0 0,0 0 0,-9 0 0,-21 0 0,-4 0 0,-3 0 0</inkml:trace>
  <inkml:trace contextRef="#ctx0" brushRef="#br0" timeOffset="10076">17519 7567 24575,'0'31'0,"0"5"0,0-3 0,0 13 0,0-7 0,0-1 0,0-14 0,0-20 0,0-27 0,4-17 0,0-20 0,8 0 0,-4 7 0,3 18 0,-7 11 0,4 12 0,-4 5 0,5 1 0,-3 3 0,3 1 0,-3 1 0,9-2 0,-2 3 0,4 0 0,-2 0 0,-6 0 0,0 0 0,-6 0 0,0 0 0</inkml:trace>
  <inkml:trace contextRef="#ctx0" brushRef="#br0" timeOffset="11523">17922 7581 8191,'-4'14'0,"2"7"5063,2 9-5063,6 5 2818,4-6-2818,5-9 1719,1-7-1719,-3-4 6784,10 5-6784,-3-2 0,4 1 0,7-2 0,-1-7 0,14 3 0,-4-16 0,-4-13 0,-14-2 0,-5-8 0,-10 10 0,0 4 0,0 1 0,-3 7 0,-1 0 0,-3 4 0,0 0 0,0 1 0,3-1 0,-3 0 0,5 0 0,-4-2 0,4 4 0,-4-5 0,2 6 0,-1 0 0,-1-3 0,1 1 0,-2-2 0,0-2 0,3 3 0,-2 0 0,1 0 0,-2 0 0,6 12 0,3 22 0,12 17 0,8 15 0,0-14 0,-2-9 0,-12-21 0,-5 0 0,-4-6 0,1 0 0,-1 0 0,3-7 0,-2 0 0,4-6 0,-1-17 0,0 3 0,-2-5 0,-5 12 0</inkml:trace>
  <inkml:trace contextRef="#ctx0" brushRef="#br0" timeOffset="12623">18669 7643 24575,'25'0'0,"6"0"0,31-3 0,-20-4 0,9-2 0,-27-9 0,3 1 0,-8-2 0,-4 1 0,-5 5 0,-1 2 0,-9 5 0,-2 3 0,-14 6 0,-2 1 0,0 10 0,-18 5 0,13 5 0,-17-5 0,16-1 0,-9-6 0,14-1 0,-5-2 0,8 1 0,3-1 0,0 4 0,4-1 0,6-3 0,0 0 0,3 0 0,0 5 0,0 4 0,0 14 0,0-12 0,0 7 0,0-11 0,0-5 0,0 1 0,0-4 0,3-1 0,3 2 0,6-3 0,12 0 0,8-3 0,-2 0 0,1-3 0,-4 0 0,5 0 0,3 0 0,4 0 0,-19 0 0,-4 0 0</inkml:trace>
  <inkml:trace contextRef="#ctx0" brushRef="#br0" timeOffset="13522">17491 8297 8191,'0'48'0,"0"-14"0,0 4 2224,0 16 1,0 4-2225,0 6 0,0 0 0,0-11 0,0-4 0,0-9 0,0-3 0,0 18 2890,0-31-2890,0-5 1793,0-3-1793,2-10 6553,19-3-6553,2-3 699,25 0-699,-17 0 0,10 0 0,-9-10 0,-2-3 0,-8 0 0,-11 3 0</inkml:trace>
  <inkml:trace contextRef="#ctx0" brushRef="#br0" timeOffset="14936">17824 8748 24575,'0'25'0,"0"5"0,0 7 0,0-11 0,0-7 0,0-10 0,0-2 0,14-1 0,9-3 0,16-3 0,6 0 0,-3 0 0,1-10 0,-13 2 0,1-19 0,-17 11 0,-5-21 0,-6 17 0,-3-12 0,-3 0 0,-11-2 0,-9-7 0,-3 8 0,-1 12 0,11 9 0,-3 8 0,-1 1 0,-3 6 0,-2 5 0,5 2 0,5 8 0,0 2 0,6-1 0,-4 0 0,7-6 0,2 3 0,2 0 0,4 10 0,5-7 0,7 4 0,4-9 0,4-2 0,0-2 0,-4-3 0,3 1 0,3-5 0,-4 1 0,7-4 0,-6-10 0,5-16 0,3-14 0,-6-3 0,-2-1 0,-13 21 0,1 2 0,-9 12 0,3 8 0,0 19 0,2 3 0,2 21 0,12 10 0,0 4 0,4-7 0,-4-8 0,-8-26 0,2 4 0,-4-11 0,1 1 0,-1-6 0,-1-6 0,-4 2 0,2-2 0</inkml:trace>
  <inkml:trace contextRef="#ctx0" brushRef="#br0" timeOffset="16203">18354 8364 8191,'-3'22'0,"5"18"0,3 6 2159,0-10 1,1 1-2160,5 22 0,2 1 0,-3-11 0,2-3 0,3-2 0,0-1 1452,-4 7 0,-1-3-1452,10 15 1809,-12-24-1809,-5-27 6502,-3-25-6502,0-27 0,0-6 850,0-10-850,11-5 0,0 14 0,6-10 0,-2 26 0,-7 5 0,5 9 0,-2-2 0,2 9 0,5-1 0,6 9 0,8 0 0,6 3 0,-7 0 0,-3 0 0,-5 8 0,-9 1 0,3 7 0,-7 1 0,0 7 0,-6 5 0,3 10 0,-7 1 0,-10-1 0,-2-9 0,-11-2 0,-13-5 0,-19 2 0,22-12 0,0-2 0,-28 6 0,10-9 0,19-5 0,-5-3 0,9-3 0,7 3 0,12-3 0</inkml:trace>
  <inkml:trace contextRef="#ctx0" brushRef="#br0" timeOffset="17334">19071 8742 8191,'9'0'0,"3"0"5063,7 0-5063,-2-6 2818,3-2-2818,-7-2 1719,-2-7-1719,1 9 6784,-1-11-6784,-1 11 0,-4-4 0,-11 9 0,-7-3 0,-8 5 0,-8-2 0,4 3 0,-6 0 0,2 0 0,0 0 0,0 0 0,6 8 0,2 6 0,3 10 0,3-4 0,8 0 0,0-1 0,5-4 0,-2 1 0,3-4 0,0-2 0,0 2 0,0 7 0,16-1 0,3 5 0,20-5 0,-8-4 0,0-6 0,-9-5 0,0-3 0,0 0 0,6 0 0,-9 0 0,8 0 0,-12 0 0,-4 0 0,-5 0 0</inkml:trace>
  <inkml:trace contextRef="#ctx0" brushRef="#br0" timeOffset="18701">19520 8383 8191,'0'2'0,"0"11"5063,0 14-5063,0 25 2818,0 14-2818,0-30 0,0-1 1719,0 31-1719,0-20 6784,0-15-6784,0-14 0,0-5 0,0-3 0,0 0 0,0 3 0,0-3 0,6 0 0,-2-1 0,5 2 0,-3-1 0,0 0 0,0-1 0,0-1 0,0 2 0,0 0 0,0-3 0,-3 3 0,2-3 0,-1 6 0,2-1 0,1 5 0,3 3 0,0 5 0,1 1 0,-2-2 0,-5-11 0,1-3 0,-2-6 0,9 0 0,4-3 0,28-19 0,7-8 0,-10 1 0,-1-1 0,0-3 0,1 1 0</inkml:trace>
  <inkml:trace contextRef="#ctx0" brushRef="#br0" timeOffset="27826">16012 4545 24575,'16'-10'0,"21"-7"0,11 0 0,10-2 0,-10 12 0,-12 3 0,12 4 0,-24 0 0,12 0 0,-18 0 0,0 0 0,-1 0 0,2 0 0,-7 0 0,3 0 0,-9 0 0,0 0 0,0 0 0,0 0 0,-3 0 0,0 0 0</inkml:trace>
  <inkml:trace contextRef="#ctx0" brushRef="#br0" timeOffset="30109">16134 4526 8191,'-3'-5'0,"16"-40"986,12 1 1,3-4-987,-6-2 0,3-1 687,2 8 1,4-1 0,-4 3-688,-5-2 0,0 2 1014,11-9 0,1 0-1014,-5 3 0,1 0 2516,0-1 0,1 1-2516,-4 8 0,-2 3 1736,-5 8 0,-2 2-1736,8-14 1647,1 1-1647,-11 12 0,0 1 0,-6 15 169,-3-1-169,8-4 0,-5 1 0,3 0 0,-5 6 0,-7 6 0,-4 3 0,-7 3 0,-5 3 0,2 3 0,-3-5 0,6 4 0,-2-7 0,5 4 0,-9 1 0,9-2 0,-5 5 0,6-9 0,-3 8 0,-1-6 0,1 6 0,0-7 0,3 4 0,0-4 0,5 1 0,8-4 0,9-8 0,6 2 0,-2-5 0,-3 6 0,-4 0 0,-3 1 0,6-1 0,-6 4 0,2 0 0,-3 3 0,-3 3 0,-3 3 0,-1 1 0,-2 4 0,4 9 0,0 0 0,3 13 0,-1-4 0,1 0 0,-3-6 0,-2-8 0,-2-6 0,0-5 0,0-17 0,0-1 0,0-12 0,0 13 0,0 1 0,0 6 0,0 0 0,-2 0 0,-2 0 0,-4 0 0,1 3 0,-5-3 0,2 2 0,-6-2 0,6 2 0,-2-1 0,3 2 0,2-1 0,1-1 0,1 4 0,1-4 0,1 4 0,0-1 0</inkml:trace>
  <inkml:trace contextRef="#ctx0" brushRef="#br0" timeOffset="34107">30265 17301 8191,'-4'-7'0,"32"-44"0,-5 2 0,2-11 0,1 3 0,-4 12 0,0 3 0,2-4 0,3-7 0,3-7 0,-1 3 0,-4 8 0,-4 7 0,0 4 662,3-3 0,3-2 0,-1 1-662,8-5 0,-1 1 1245,-2-1 0,0 2-1245,3 4 0,-2 5 0,-5 3 4247,-4 16-4247,-10 4 6349,-3 6-6349,0 4 137,2-6-137,4 7 1175,-1-4-1175,3 6 0,-8 0 0,2 0 0,0 0 0,-3 0 0,0 0 0,-3 0 0,2 0 0,1 0 0,3 0 0,-5-26 0,1-4 0,1-7 0,7-22 0,1-6 0,-6 21 0,1-1 0,1-1 0,3-5 0,2-1 0,-2 4 0,-1-1 0,-1 5 0,-1 5 0,0 3 0,3-16 0,-4 22 0,-1-2 0,-4 14 0,-1 8 0,1-2 0,1 2 0,-1-3 0,-1 4 0,0 0 0,-3 0 0,0 0 0,3-3 0,-3-1 0,3-2 0,-2 5 0,-1-2 0,-1 5 0,-1 2 0,-3 1 0,-11 5 0,-19 6 0,0 1 0,-24 7 0,21-6 0,-7 2 0,16-4 0,4 1 0,1-1 0,0 0 0,13-4 0,9-3 0,10-7 0,16-4 0,-2-2 0,7 2 0,-5 1 0,-4 3 0,-10 4 0,-1 0 0,-6 0 0,0 3 0,0-3 0,0 3 0,0 0 0,0 0 0,-1 0 0,1 0 0,0 0 0,2 3 0,5 18-6784,-2 1 6784,6 17 0,-9-12 0,4 8 0,3 8 0,-6-3 0,7 10 0,-5-7 6784,1 5-6784,2-6 0,-6-7 0,1-18 0,-9-5 0,3-4 0,0-4 0,-3 4 0,3-10 0,-3-2 0,0-5 0,0-21 0,0 7 0,0-17 0,0 8 0,-3-3 0,2 5 0,-5 7 0,5 5 0,-2 1 0,0-3 0,-1 1 0,-2-6 0,-1 13 0,3-6 0,-1 11 0,1-6 0,-5 4 0,0-1 0,-7-2 0,3 5 0,-2 1 0,5 0 0,1 6 0,3-3 0,0 3 0,-3-3 0,3 2 0,-15-4 0,12 4 0,-12-2 0,5 3 0,-14 0 0,4 0 0,-6 0 0,18 0 0,2 0 0,9 0 0,0 0 0</inkml:trace>
  <inkml:trace contextRef="#ctx0" brushRef="#br0" timeOffset="38190">14823 15340 8191,'-3'1'0,"1"5"5063,2 5-5063,0-1 2818,5 6-2818,6-13 1719,8 0-1719,9-3 6784,-7-3-6784,-1-1 0,-10-9 0,-4 8 0,-2-11 0,-1 8 0,-3-5 0,0 3 0,0 2 0,0 2 0,-3-3 0,-1 5 0,-8-2 0,2 6 0,-6 0 0,6 0 0,-2 6 0,5-2 0,-1 10 0,4-6 0,2 3 0,2-4 0,0-1 0,0 0 0,0 0 0,0 0 0,0 0 0,2-3 0,5 0 0,6-3 0,7 0 0,8 0 0,-9 0 0,3 0 0,-12-6 0,-1-3 0,-3-2 0,-5 3 0,-5 5 0,-2 3 0,0 9 0,3 1 0,0 7 0,3-1 0,0-3 0,0-4 0,0 1 0,3-4 0,3-3 0,1 0 0,11-3 0,-7 0 0,5 0 0,-7-3 0,-6 0 0,0-4 0,-3-1 0,-2 4 0,-2-2 0,-2 9 0,3 0 0,0 3 0,3 6 0,0-2 0,0-2 0,0 9 0,0-16 0,0 12 0</inkml:trace>
  <inkml:trace contextRef="#ctx0" brushRef="#br0" timeOffset="80137">22530 2502 24575,'-9'29'0,"-13"16"0,7-15 0,-3 2 0,-5 5 0,0 1 0,5-3 0,1 0 0,-3-4 0,2-2 0,-3 28 0,-1-3 0,10-9 0,1 1 0,6 0 0,2-11 0,3 10 0,0-13 0,0 5 0,0-8 0,0-2 0,0-7 0,0-6 0,0 1 0,0-3 0,0-3 0,5 3 0,2-3 0,5 4 0,1-4 0,0 1 0,1-3 0,-5-1 0,7 3 0,-6 1 0,5-3 0,-3 1 0,-2-8 0,1 3 0,-5-3 0,0 0 0,-3 0 0</inkml:trace>
  <inkml:trace contextRef="#ctx0" brushRef="#br0" timeOffset="81170">22691 2995 24575,'35'28'0,"9"9"0,-18-14 0,2 0 0,-2-1 0,-2-1 0,6 2 0,-10-4 0,-11-15 0,-3 4 0,3-7 0,0 4 0,10 2 0,-6 2 0,6-2 0,-7 4 0,0-10 0,-5 7 0,1-7 0,-7 4 0,1-4 0,-2 1 0</inkml:trace>
  <inkml:trace contextRef="#ctx0" brushRef="#br0" timeOffset="82188">22700 3354 8191,'3'-4'0,"15"-16"5049,5-14-5049,21-14 2819,-4-2-2819,0 2 1721,-11 6-1721,-13 17 6779,-1 6-6779,-11 12 16,5-5-16,0 5 0,-2-6 0,-1 7 0,0-1 0,0-2 0,1 8 0,2-8 0,-4 6 0,2-6 0,11-25 0,-11 20 0,8-15 0</inkml:trace>
  <inkml:trace contextRef="#ctx0" brushRef="#br0" timeOffset="83270">23328 3244 24575,'0'25'0,"0"10"0,0 14 0,0-12 0,0 3 0,0 4 0,0 1 0,0 2 0,0-1 0,0-7 0,0-3 0,0 3 0,0-24 0,0-12 0,0 0 0</inkml:trace>
  <inkml:trace contextRef="#ctx0" brushRef="#br0" timeOffset="84670">23581 2918 8191,'-3'3'0,"17"14"5063,-3-1-5063,19 19 2818,-12-13-2818,5 4 1719,-9-13-1719,-3-1 6784,-2-6-6784,-3-3 0,3 0 0,-3-3 0,0 0 0,-1 0 0,1 0 0,3-10 0,9-16 0,5-18 0,-7 14 0,-1 1 0,10-17 0,-6 6 0,-6 22 0,-5 0 0,1 5 0,-2 0 0,-4 3 0,2 4 0,-4 0 0,2 3 0,-1 0 0,-1 5 0,-10 33 0,-6 3 0,3 1 0,-2 4 0,-4 1 0,0 2 0,1 6 0,0 2 0,-1 1 0,-1 0 0,3-3 0,1-1 0,1-7 0,2-1-3392,0-2 0,2-2 3392,-7 11 0,9-13 0,2-20 0,2-1 0,1-2 0,-3 1 0,5-5 0,-1-4 0,2-4 0</inkml:trace>
  <inkml:trace contextRef="#ctx0" brushRef="#br0" timeOffset="85403">23911 2085 8191,'-7'2'0,"38"28"5063,11 21-5063,-7-15 0,0 3 1409,-6 4 0,-4 2-1409,-4 6 0,-4 1-1409,-2 1 0,-4 0 1409,-4-2 0,-2-1 0,-1-3 0,0-3 0,-4 9-89,0 10 89,0-11 0,0 6 0,0 1 0,0-9 0,0-10 0,0 16 0,-6-24 0,-2 7 0,0-22 0,2-11 0</inkml:trace>
  <inkml:trace contextRef="#ctx0" brushRef="#br0" timeOffset="87303">22483 4451 24575,'19'35'0,"8"7"0,-2-3 0,4 3 0,5 8 0,3 2 0,-9-13 0,2 1 0,1 1 0,2 2 0,0 1 0,-1-2 0,6 6 0,-2-3 0,-4-4 0,-4-5 0,-1-2 0,-14-18 0,-10-13 0,-1-3 0,-2 3 0</inkml:trace>
  <inkml:trace contextRef="#ctx0" brushRef="#br0" timeOffset="88062">22430 5180 24575,'34'-57'0,"0"1"0,-7 8 0,0 0 0,0 8 0,1-2 0,0 1 0,3-8 0,-1 1 0,1 1 0,-2 2 0,-11 13 0,-2 5 0,10-8 0,-23 26 0,3 6 0,3-6 0,7-11 0,-1 1 0,3-9 0,-11 15 0,-4 4 0</inkml:trace>
  <inkml:trace contextRef="#ctx0" brushRef="#br0" timeOffset="88720">23161 4868 8191,'0'8'0,"0"16"5063,0-4-5063,0 35 2818,0-3-2818,0 13 0,0-14 0,0-22 429,0-14 1,0-11 0,0-2 0</inkml:trace>
  <inkml:trace contextRef="#ctx0" brushRef="#br0" timeOffset="90054">23565 4736 8191,'9'2'0,"2"9"5063,10 8-5063,-3 6 0,1-3 2818,-5 0-2818,1 0 1719,2 2-1719,-2-1 6784,-2-8-6784,-3 3 0,-1-7 0,1 2 0,-3 2 0,1-6 0,-5 1 0,0-2 0,2-5 0,4-13 0,8-42 0,-6 19 0,1-2 0,4-17 0,-1 1 0,-3 13 0,0 2 0,0 3 0,0 4 0,1-4 0,1 8 0,-7 8 0,2 6 0,-12 25 0,-12 34 0,-3 12 0,-1 1 0,1 3-563,6-17 0,1 0 563,0 4 0,1 1 0,-1 12 0,2-2 0,8-19 0,0 0 0,-6 20 0,1 0 0,5-18 0,1-4 0,-3-1 0,-1-4 0,1 11 0,-7-3 281,3-24 1,0-7-1,5-8 1</inkml:trace>
  <inkml:trace contextRef="#ctx0" brushRef="#br0" timeOffset="91070">22976 4141 8191,'-3'8'0,"0"11"5063,3 17-5063,0 17 2818,0-11-2818,0 3 1719,0-24-1719,0-7 6784,0-8-6784,0-1 0,3-2 0,0 3 0,3-6 0,-3 6 0,2-6 0,-2 6 0,3-3 0,0 0 0,3 5 0,-5-7 0,1 5 0</inkml:trace>
  <inkml:trace contextRef="#ctx0" brushRef="#br0" timeOffset="92404">23070 4210 24575,'13'0'0,"9"0"0,-11 0 0,9 0 0,-11 0 0,0 0 0,-3 0 0,0 0 0,-1 0 0,-1 3 0,-2 0 0,-2 3 0,0 0 0,0 3 0,0 0 0,0 3 0,0 0 0,0 0 0,0 4 0,0-3 0,0 3 0,-3-6 0,0 3 0,-9 2 0,4 2 0,-4 2 0,3-1 0,2-2 0,-2 2 0,3-2 0,3-4 0,8-6 0,9-4 0,4-2 0,-2 0 0,-4 0 0,-2-3 0,0 2 0,0-2 0,-4 3 0,6-2 0,-2 1 0,6-2 0,-7 1 0,0-2 0,-5 1 0,-2 0 0</inkml:trace>
  <inkml:trace contextRef="#ctx0" brushRef="#br0" timeOffset="93205">23288 4229 8191,'8'-3'0,"-3"1"5063,10 2-5063,-5 5 2818,3 2-2818,0 9 1719,-7 0-1719,0 3 6784,-6 0-6784,0 1 0,0-1 0,0 0 0,0 1 0,0-4 0,3 0 0,0-6 0,4 3 0,-1-3 0,1 9 0,2-1 0,-4-4 0,0-6 0</inkml:trace>
  <inkml:trace contextRef="#ctx0" brushRef="#br0" timeOffset="94037">23947 4216 8191,'3'12'0,"0"7"5063,-3 16-5063,0-2 0,0-1 2818,0-12-2818,0-4 1719,0-7-1719,0 0 6784,0-3-6784,6-3 0,7 2 0,7 2 0,7 3 0,-2 1 0,-5 1 0,-3-1 0,2 12 0,0-3 0,-5-2 0,-3-8 0</inkml:trace>
  <inkml:trace contextRef="#ctx0" brushRef="#br0" timeOffset="95156">24163 4236 24575,'15'0'0,"-1"0"0,5 0 0,-6 0 0,-7 3 0,-4 0 0,-2 5 0,0 2 0,0 8 0,-6 2 0,2 1 0,-6 4 0,1-7 0,4 2 0,-1-8 0,4-2 0,1-4 0,-2 2 0,11-4 0,0 2 0,4-6 0,3 0 0,-2-3 0,7 0 0,-1-4 0,1-5 0,-7 1 0,-3 1 0,-7 4 0</inkml:trace>
  <inkml:trace contextRef="#ctx0" brushRef="#br0" timeOffset="95871">24351 4162 8191,'11'-1'0,"3"10"5063,8 9-5063,4 15 2818,-8 3-2818,0 9 0,-11-11 0,-1-9 0,-6-9 0,3-9 0,-3 6 0,0-4 0,0 1 1719,0-1-1719,0-3 1696,0 9 0,0-9 0,0 6 0</inkml:trace>
  <inkml:trace contextRef="#ctx0" brushRef="#br0" timeOffset="96754">22050 4313 24575,'-14'57'0,"1"0"0,3-10 0,2 2 0,-2-1 0,0-4 0,0-1 0,1 2 0,1 9 0,1 2 0,1-3 0,0 0 0,2-1 0,2-5 0,1 4 0,0-6 0,0-7 0,2-1 0,8 19 0,5-2 0,1-19 0,3-2 0,10 7 0,6 1 0,12 7 0,0-2 0,-13-14 0,-1-2 0,7 5 0,2-6 0,4-15 0,-2-6 0,10 5 0,-17-8 0,-5-2 0,-12-3 0</inkml:trace>
  <inkml:trace contextRef="#ctx0" brushRef="#br0" timeOffset="97728">24490 3838 24575,'-4'17'0,"3"13"0,8 19 0,4 9 0,-1-12 0,2 3 0,0 10 0,3 8 0,-2-5 0,4 3 0,0-2 0,-7-14 0,0 1 0,0-3-4252,2 5 1,-1-4 4251,-2-15 0,-1-1 1719,3 33-1719,-3-6 0,-5-17 0,-2 6 0,0-2 0,1 9 0,0 2 0,-2-6 0,0 2 0,0-4 0,0-3 0,0-5 0,-3 25 0,-1-26 0,0-22 0,1-9 0</inkml:trace>
  <inkml:trace contextRef="#ctx0" brushRef="#br0" timeOffset="109668">9717 6214 24575,'0'39'0,"0"16"0,0 7 0,0-25 0,0-1-1418,0 0 0,0 0 1418,3-3 0,3 3 0,3 9 0,4 5 0,-1-3 0,2 2 0,3 1 0,-1-4 0,3 6 0,1 0 0,-1-3 0,3-2 0,-1-2 0,3 2 0,2 2 0,4 3 0,-1 0 0,-2-5 0,-3-5 0,-2-4 0,1 1 0,11 13 0,1 3 0,-4-6 0,-5-6 0,-1-2 0,-1-6 0,1 3 0,0 1 134,3 11 1,-1 3 0,1-2-135,0-5 0,0-2 0,-1 1 0,0 4 0,-2 0 0,1-1 0,0-4 0,1-1 0,-3-6 0,-4-5 0,1-2 0,14 18 0,0-3 0,0-9 0,-4-3 0,1 1 0,4 2 0,5 9 0,3 4 0,-10-14 0,-1-1 0,8 14 0,-1-1 289,-8-15 1,-2-3-290,8 7 0,-8-8 0,1-7 0,-21-14 1441,8 2-1441,-11 1 412,8 14-412,4 15 0,8 3 0,8 10 0,3 1 0,-8-12 0,2 0 0,1 1 0,2 1-232,-3-1 1,2 1 0,2 2 0,0-1 0,1 0 231,4 2 0,2 2 0,0-1 0,0-3 0,-4-3-1004,4 3 0,-3-5 1,1 1 1003,-4-5 0,2 1 0,-2-1 0,-3-5 0,5 4 0,0-2-197,-2-1 0,2 2 0,-1-2 197,9 7 0,-1 0 0,-6-4 0,2 1 0,0-1 0,-4-6 0,-1-1 0,0 0 0,-1 1 0,0-1 0,-1-1 0,7 3 0,-2-3 0,-6-3 0,-6-6 941,-14-10-941,25 0 0,-4 14 0,6 5 0,-4-8 0,4 0 0,2 4-55,1 3 1,2 5 0,1 1 0,-2-2 54,3 0 0,-1-1 0,2 2 0,0 0 0,2 1 0,1 1 0,-2-1 0,-5-3 0,-3 0 0,1 0 0,1-1 0,1 1 0,2-1 0,0 1 0,-1-1 0,2 3 0,1 0 0,-2 0 0,-1-3 171,4 1 1,-2-3 0,0 0-172,3 0 0,-1 0 0,-2-2 0,2 1 0,-2-3 0,1-2 0,-6-5 0,-6-5 0,23 9 0,-19-5 0,7 4 0,4 5 0,7 5 0,-1-1 0,-8-4 0,0-1 0,3 3 0,-6-2 0,5 3 0,0 0 0,-2-1 0,-6-4 994,12 2 0,-4-1-994,-4 0 0,1 2 0,-4-6 0,-5-9 0,-5-2 115,18 8-115,-16-9 0,-1-2 0,14 1 0,-17-4 0,-2 0 0,-24 0 1416,5 0-1416,1 0 0,6 0 0,8 0 0,22 4 0,-6 0 0,-8 0 0,1 0 0,5 4 0,10-3 0,6 2 0,-22-6 0,13 2 0,-22-3 0,4 0 0,-7 0 0,3 0 0,-13 0 0,-1 0 0,2 0 0,-2 0 0,2 0 0,23 0 0,21-12 0,-24 9 0,1-1 0,0-6 0,-2 0 0,20 0 0,10-10 0,-25 12 0,1 1 0,-3-1 0,2-2 0,18-1 0,5-3 0,-15 2 0,2-2 0,-1 1 0,-2 1 0,0 0 0,1 0 0,17-8 0,2-2 0,-8 4-261,-14 7 1,-5 0 260,9-4 0,-5 1 0,-11 6 0,-6 1 0,3-9 0,6-9 0,10-10 0,1-3 0,-3 1 0,0-5 0,3-2 0,0 0-551,-5 7 1,2 0-1,0-2 1,1 0 0,1-3 550,0-1 0,1-3 0,1-1 0,0-1 0,-1 1 0,-1 1-900,-3 3 0,-1 0 0,0 1 0,-1 0 0,0 0 0,0 0 900,5-5 0,-1 2 0,0-1 0,1-2 0,2-2 0,-4 3 0,2-4 0,2-2 0,-1 0 0,0 2 0,-3 2 0,-4 5-368,3-3 1,-4 5 0,-1 0 0,4-4 367,-4 4 0,2-2 0,1-3 0,0 0 0,0-1 0,-2 0 0,-3 1 0,0-1 0,0-1 0,-2 1 0,-2 2 0,-2 2 0,1 0 0,-3 3 0,-1 0 0,2-5 0,0-2 0,3-4 0,1-4 0,-1 2 0,-4 2 0,-4 7 250,-3 0 0,-5 5 0,1-4-250,7-12 0,1-5 0,2-3 0,-1 1 184,-2 2 1,0 0-1,0 0 1,-1 0-185,1-1 0,-1-1 0,-1 0 0,0 1 0,-2 3 0,0 0 0,-1 1 0,-1 2 0,1-3 0,-2 3 0,1-7 0,-3 9 0,1-7 0,0-3 0,0 0 0,0 3 0,-2 6 560,1-10 0,-1 7 0,1-5-560,-1 2 0,2-7 0,0-2 0,-2 4 0,-3 8 0,-4 10 0,-3 5 0,1-6-430,2-1 0,0-5 0,2-5 0,-1-3 0,1-2 0,0 0 430,0 6 0,-1-3 0,1-2 0,0 0 0,1-2 0,-1 2 0,0 0 0,0 2-432,0-1 0,1 1 0,-1 1 0,0 0 0,1 1 0,-1-1 0,0 0 432,0-3 0,1-1 0,-1-1 0,0 1 0,0 2 0,-1 4 0,1 3 0,0-7 0,0 5 0,0 3 0,-1-1 600,-1 1 0,-2 1 0,1-1 0,1-1-600,2-9 0,3-2 0,-1 2 0,0 4 0,0 2 0,0 3 0,-1 7 0,1 2 0,0 7 0,8-11 0</inkml:trace>
  <inkml:trace contextRef="#ctx0" brushRef="#br0" timeOffset="112504">16763 12371 8191,'0'17'0,"0"1"2531,0 12 1,0 8-2532,-2 14 0,-1 4 0,0 0 0,-1 1 368,-1-9 1,-1 1 0,0 0-369,0-5 0,0-1 0,-1 3 0,-1 1 0,0 4 0,-2 2 0,0 3 0,0-1 0,-2 4 0,1 1 0,-1 2 0,0 1 0,1-4 0,0 2 0,0 1 0,0 0 0,0 0 0,0-1 0,1-3 0,0 1 0,0-1 0,0-1 0,1-2 0,0-2 0,-1 7 0,0-3 0,2-2 0,1 1 0,1-3 0,2 2 0,1-4 0,1-5 493,1 5 1,1-3-494,-2-3 0,0 3 0,1-5 2786,1 0 1,0-5-2787,0 17 0,-3 2 0,2-18 2064,-2-8-2064,3-21 1591,0 4-1591,0-5 0,-3 0 0,2-1 0,-4 1 0,4-2 0,-2 16 0,0 2 0,3 8 0,-3-6 0,3-8 0,0-9 0,0 8 0,0-7 0,0 4 0,0-11 0,-3-17 0,-8-13 0,-19-32 0,12 28 0,-3 0 0,-11-17 0,0 2 0,-10-7 0,17 18 0,1 4 0,2 7 0,2 0 0,10 18 0,11 25 0,12 6 0,15 31 0,-11-28 0,1 1 0,1 4 0,-1-1 0,11 21 0,-14-23 0,-2-2 0,3-3 0,1 9 0,-8-21 0,-3-4 0,0-1 0,0-3 0,0-3 0,12-42 0,1 4 0,-2-2 0,2-2 0,9-13 0,-4 4 0,0-3 0,-6 13 0,1-1 0,0-1 0,0-2 0,-1 3 0,0 2 0,-2 4 0,16-25 0,-13 31 0,-9 13 0,2-5 0,-2 2 0,13-20 0,5-5 0,-5 6 0,-5 11 0</inkml:trace>
  <inkml:trace contextRef="#ctx0" brushRef="#br0" timeOffset="114003">16597 12350 24575,'-18'54'0,"1"-1"0,-7 9 0,1-3 0,7-19 0,0-2 0,-1 5 0,2-4 0,4-8 0,8-10 0,3-37 0,6-10 0,4-18 0,2 13 0,2 0 0,6-16 0,11-5 0,-12 10 0,10-11 0,-4 9 0,-3 4 0,-3 15 0,-10 15 0,1-1 0,-2 6 0,-2 5 0,16 14 0,7 18 0,9 6 0,4 5 0,-9-7 0,0 2 0,12 13 0,-3-4 0,0-3 0,-11-6 0,-21-25 0,-1-4 0,-6 1 0,5 1 0,-3-1 0,3 7 0,-2-4 0,-2-1 0,1-3 0,-4-3 0,4-3 0,-2 2 0,3-4 0,-3 1 0,0-2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2T14:37:17.179"/>
    </inkml:context>
    <inkml:brush xml:id="br0">
      <inkml:brushProperty name="width" value="0.05292" units="cm"/>
      <inkml:brushProperty name="height" value="0.05292" units="cm"/>
      <inkml:brushProperty name="color" value="#FF0000"/>
    </inkml:brush>
  </inkml:definitions>
  <inkml:trace contextRef="#ctx0" brushRef="#br0">20189 4065 12422,'0'-3'0,"-7"0"4732,-4 3-4732,-45 16 0,5 10 0,5-6 0,1 0 1063,-9 10-1063,21-13 0,2-2 0,0-1 0,-16 11 0,18-4 0,-7-4 1375,12 1-1375,-9 3 3910,14-7-3910,-6 12 0,11-10 0,3 5 1073,0 1-1073,4 0 0,-1 4 0,0 1 0,4 5 0,0 0 0,4 5 0,0 1 0,0 5 0,0-5 0,0 3 0,4-2 0,4-2 0,2 0 0,4-9 0,4 14 0,-6-20 0,17 27 0,-16-29 0,15 15 0,-8-12 0,8 1 0,1 1 0,4-4 0,16 15 0,-8-15 0,8 10 0,2-8 0,-15-8 0,5 3 0,-1-10 0,-18-4 0,22-1 0,-13-3 0,3-3 0,3-10 0,-8-4 0,10-14 0,-8 5 0,7-8 0,-8 0 0,5-2 0,1-9 0,-5 6 0,0-5-6784,-10 6 6784,4-4-128,-12 11 0,-1 0 128,8-18 0,-7 13 0,-2 0 0,-1-8 0,2-4 0,-3 5 0,-5 0 0,0 6 0,-4 0 6657,0 10-6657,0 0 383,0 6-383,0-2 0,0 2 0,-3-1 0,-4 0 0,-2 0 0,-4 0 0,1 0 0,-13-11 0,3 8 0,-12-5 0,5 6 0,-3 7 0,-5-4 0,-1 9 0,-5-1 0,0 5 0,0 3 0,5 1 0,2 4 0,8 0 0,2 0 0,4 0-6784,0 0 6784,4 0 0,7 0 0,5 0 0</inkml:trace>
  <inkml:trace contextRef="#ctx0" brushRef="#br0" timeOffset="2216">25849 3418 24575,'30'35'0,"1"7"0,-3-15 0,3 1 0,-2 4 0,-1-2 0,20 11 0,-21-15 0,1 0 0,25 14 0,-11-1 0,4-3 0,-27-21 0,-2-8 0,-7-1 0,0-3 0,-4 0 0,-3 3 0,2-5 0,-4 4 0,4-4 0,-2 4 0,3-2 0,0 3 0,6 6 0,-5-5 0,10 10 0,-12-12 0,3 3 0</inkml:trace>
  <inkml:trace contextRef="#ctx0" brushRef="#br0" timeOffset="3062">26478 3491 9677,'0'39'0,"0"-6"-800,-3 29 800,-2-15 0,-4-3 2983,1 1-2983,-1-2 0,-4 5 0,4-19 2131,0 9-2131,-1-13 3800,8-1-3800,-8 6 6784,6-7-6784,-4 7 0,-4-2 0,4-1 0,-3-1 0,-3 6 0,5-8 0,-5 1 0,7-9 0,4-9 0,-3 5 0,2-5 0,1 5 0,0-5 0,0 3 0,3-4 0,-6 3 0,5-2 0,-5 21 0,5-10 0,-2 15 0,3-20 0,0-4 0</inkml:trace>
  <inkml:trace contextRef="#ctx0" brushRef="#br0" timeOffset="7881">26882 3782 24575,'37'0'0,"10"0"-9831,10-4 8341,-1-1 4308,3-4-2818,-19 1 0,0 0 0,13-3 0,8-1 0,-47 9 1719,-5 3-1719,-3 0 0,-5 0 0,-18 0 0,0 0 6784,-15 0-6784,5 0 0,4 0 0,-8 0 0,9 0 0,-5 3 0,1 2 0,3 5 0,-3 2 0,4 3 0,-7 9 0,9-7 0,-5 11 0,12-14 0,1 7 0,-1-3 0,4 9 0,-1-4 0,2 3 0,0 0 0,1 2 0,2-1 0,2 4 0,3 1 0,0 2 0,0 7 0,0-8 0,0 3 0,3 10 0,4-15 0,9 11 0,3-24 0,15 11 0,-5-15 0,14 15 0,-6-15 0,6 3 0,0-5 0,0-3 0,0 0 0,0-1 0,-5-3 0,-2-1 0,-4-4 0,10-4 0,-13-3 0,7-5 0,-7-12 0,-10 7 0,8-12 0,-10 11 0,-3 1 0,-2 1 0,-6 10 0,1-4 0,-2 4 0,2-3 0,-1-1 0,1-4 0,-3 7 0,-1 1 0</inkml:trace>
  <inkml:trace contextRef="#ctx0" brushRef="#br0" timeOffset="8565">27052 4278 24575,'41'0'0,"-19"0"0,19 0 0,4 0 0,-5 0 0,-6 0 0,-1 0 0,5 0 0,-1 0 0,-10 0 0,0 0 0,-9 0 0,-1 0 0,-7 0 0,3 0 0,-6 0 0,5 0 0,-5 0 0,0 0 0,-5 0 0</inkml:trace>
  <inkml:trace contextRef="#ctx0" brushRef="#br0" timeOffset="9935">28225 3224 11962,'-5'-3'0,"-11"0"4826,-12 3-4826,-29 0 0,-3 0 0,0 0 2195,6 0-2195,17 0 1235,-7 0-1235,10 0 4357,7 0-4357,10 0 0,6 0 0,-1 0 0,8 9 0,-2 13 0,6 6 0,0 14 0,3 25 0,10-17 0,-2-10 0,6-1 0,5-11 0,4-3 0,3 1 0,1-1 0,23 14 0,-6-12 0,-20-12 0,-1-3 0,-4-2 0,0-2 0,0-1 0,-4-3 0,-1 2 0,-1 4 0,-5 1 0,-2 8 0,-6-1 0,-3 20 0,-3-12 0,-4 11 0,-9-14 0,-7-4 0,-1 0 0,-2-4 0,4-3 0,0 1 0,0-5 0,4 3 0,1-4 0,4-1 0,2-2 0,5 2 0,6-3 0,20 3 0,-3 1 0,15 0 0,-6 4 0,-3 1 0,5 12 0,2 11 0,-8-3 0,4 15 0,-14-9 0,1 7 0,-4 3 0,-1 1 0,1-5 0,-6-1 0,-1 1 0,5 13 0,-6-16 0,-1-3 0,3-8 0,-3-11 0,3-13 0,-3 0 0,6 0 0,-3 0 0,10 1 0,6-4 0,9 0 0,4 1 0,23-3 0,-17 2 0,23-3 0,-14 0 0,6-17 0,-7-3 0,-4-26 0,-28 25 0,-2-3 0</inkml:trace>
  <inkml:trace contextRef="#ctx0" brushRef="#br0" timeOffset="10645">28728 3341 24575,'0'41'0,"4"1"0,-1-4 0,0 1 0,6 13 0,4 7 0,4-1 0,-6-13 0,3 3 0,-13-36 0,2-3 0</inkml:trace>
  <inkml:trace contextRef="#ctx0" brushRef="#br0" timeOffset="11265">28916 3553 8191,'4'-15'0,"-1"7"5063,-3 22-5063,0 2 0,0 12 0,0-6 0,0-4 0,0 3 2818,0-10-2818,0 5 1719,0-6-1719,0 0 6784,0 1-6784,0-4 0,0-1 0,0-4 0</inkml:trace>
  <inkml:trace contextRef="#ctx0" brushRef="#br0" timeOffset="12078">29739 3560 11665,'-15'0'0,"-1"7"4881,-12 1-4881,-17 18 0,17-4 2247,-21 15-2247,20-12 1271,0 4-1271,9-2 0,0 1 0,0 5 4511,3-1-4511,-4 25 0,8-19 0,5 28 0,4-8 0,4-10 0,0-13 0,0 0 0,7 14 0,5-3 0,4-5 0,12-17 0,1-4 0,5 0 0,19-6 0,-17-2 0,23-3 0,-19-4 0,8-1 0,-5-4 0,0 0 0,9 0 0,-16-7 0,23-13 0,-20-13 0,11-10 0,-18 6 0,-15 15 0,-10 12 0</inkml:trace>
  <inkml:trace contextRef="#ctx0" brushRef="#br0" timeOffset="13341">30371 4009 24575,'0'3'0,"0"1"0,0 9 0,0 3 0,0-2 0,0 2 0,0-6 0,0 2 0,0-1 0,0 2 0,0-3 0,6 3 0,5-3 0,11 1 0,2-3 0,6-1 0,30-7 0,-20 4 0,-5-2 0,0-4 0,9-20 0,-8 5 0,4-23 0,-23 11 0,2 1 0,-11-3 0,0 3 0,-5-13 0,-3 11 0,-4-10 0,-7 16 0,-10-4 0,-8 7 0,-3 4 0,0 6 0,0 6 0,0 2 0,0 3 0,5 0 0,0 0 0,6 0 0,-2 11 0,4-3 0,1 14 0,4-4 0,-1 4 0,4-1 0,3-2 0,2 1 0,5-1 0,-2 2 0,3 1 0,0 0 0,0 0 0,9 10 0,5-7 0,26 11 0,-3-14 0,15-3 0,-10-6 0,1-8 0,0-2 0,-5-3 0,4 0 0,-9-7 0,0-5 0,-5-13 0,-4 0 0,-4 1 0,-5 2 0,-2 5 0,-6 3 0,2 1 0,-3 15 0,4 17 0,0 0 0,5 18 0,1-10 0,-1 1 0,5 3 0,10 0 0,9-4 0,12-4 0,3-15 0,-10-4 0,-6-11 0,-9-20 0,-16 15 0,-1-13 0</inkml:trace>
  <inkml:trace contextRef="#ctx0" brushRef="#br0" timeOffset="14128">31651 3109 24575,'0'28'0,"0"-1"0,0 19 0,0 6 0,0-12 0,0 1 0,0 9 0,0 5 0,0-5 0,0-1 0,0-3 0,0 11 0,0-2 0,0-12 0,0-3 0,0 14 0,0 9 0,0-35 0,0-4 0,0-7 0,0-4 0,0 0 0,0 0 0,0-3 0,0 6 0,0-5 0,0 10 0,0-2 0,6 8 0,-1-3 0,5 4 0,4 8 0,-8-20 0,4 7 0</inkml:trace>
  <inkml:trace contextRef="#ctx0" brushRef="#br0" timeOffset="14769">31538 3847 13242,'-5'0'0,"22"0"4540,-1 0-4540,42 0 0,-5 0 0,8 0 0,-7 0 0,-16 0 0,3 0 1968,-2 0-1968,-12 0 271,7 0 1,-27 0 0,7 0 0</inkml:trace>
  <inkml:trace contextRef="#ctx0" brushRef="#br0" timeOffset="15634">32141 3083 24575,'0'23'0,"0"3"0,0 8 0,0 2 0,0-9 0,0-3 0,0 0 0,0-18 0,14-22 0,-4-6 0,12-16 0,-7 8 0,5 1 0,-4-5 0,1 5 0,-5 6 0,-8 9 0,2 5 0,-4 8 0,-1 9 0,5 10 0,-2 5 0,4 8 0,-1-4 0,1 0 0,-1 0 0,4-5 0,0 2 0,3 4 0,-3-2 0,-1 1 0,-3-5 0,1 5 0,-4-14 0,0 1 0</inkml:trace>
  <inkml:trace contextRef="#ctx0" brushRef="#br0" timeOffset="16198">32567 4085 24575,'0'40'0,"0"3"0,0 12 0,0-11 0,0 3 0,0-9 0,0 1 0,0-2 0,0-10 0,0-8 0,0-6 0,0-10 0,0 0 0</inkml:trace>
  <inkml:trace contextRef="#ctx0" brushRef="#br0" timeOffset="16948">30116 5088 24575,'0'20'0,"0"7"0,0 33 0,0-12 0,0-12 0,0-2 0,0 5 0,0-1 0,0-12 0,0-8 0,0-6 0,0-7 0</inkml:trace>
  <inkml:trace contextRef="#ctx0" brushRef="#br0" timeOffset="17551">30173 5309 24575,'0'17'0,"0"13"0,0 21 0,0-5 0,0 13 0,0 4 0,0-13 0,0 6 0,3-30 0,1-4 0,3-4 0,4 3 0,-7-13 0,3 2 0</inkml:trace>
  <inkml:trace contextRef="#ctx0" brushRef="#br0" timeOffset="18786">30403 5404 24575,'0'23'0,"0"8"0,0 8 0,0 14 0,0-9 0,3-2 0,2 0 0,0 9 0,3 12 0,-4-45 0,-4-9 0,0-3 0,0 0 0,0-3 0,0 0 0</inkml:trace>
  <inkml:trace contextRef="#ctx0" brushRef="#br0" timeOffset="21795">30890 6314 12145,'-11'0'0,"3"0"4790,-6 6-4790,-4 11 2162,2 3-2162,-4 5 0,12-8 1214,2-4-1214,6 1 4264,0 3-4264,0-3 0,0 7 0,0-3 0,3 19 0,18-5 0,2 11 0,26-10 0,3-6 0,-18-14 0,1-3-1247,24 1 1247,-8-5 0,0-3 0,-16-2 0,0-2 0,19 2 0,0-2 0,-11 0 0,-3-2 0,1-6 0,-3-2 0,24-9 0,-23-5 0,-2-3 0,6-17-3186,-9-1 1,-3-4 3185,-16 14 0,-4 0 0,2-16 0,-7-1 0,-11 10 0,-5 3 0,0 7 0,-5 2-222,-5 0 0,-4 4 222,-25-4 688,-1 12-688,0 2 0,-4 12 6492,-9 1-6492,19 4 0,-21 0 0,29 0 0,-18 13 0,7 6 0,11 6 0,1 4 0,-3 11 0,10-8 0,3 0 0,12 7 702,2 18-702,18-1 0,6-9 0,19-3 0,3-27 0,13 0 0,1-12 0,1-1 0,3-13 0,-17-10 0,1-7 0,-4 1 0,1-5-2202,-1-8 1,1-8 0,-4 3 2201,-1-3 0,-3 0 0,-4 5 0,-1-2 0,-4 4-793,-5 5 1,-3 2 792,2-5 0,-2 1-230,0-21 230,1-7 0,-5 13 0,-1 8 0,-4 11 0,0 9 0,0 1 5886,0 12-5886,0 0 2324,-6 4-2324,2 3 389,-5-3-389,3 5 0,3 9 0,0 14 0,3 22 0,9 2 0,5 4 0,-3-6 0,3 2-1976,11 14 1,3 0 1975,-5-9 0,-1-4 0,-1-11 0,0-2-210,0 8 1,-1-1 209,9 11 0,-13-23 0,1 0 0,9 16 0,-5-13 0,-2-9 0,-8-5 0,4-5 0,-4-3 0,2-4 0,-4-3 3850,0-3-3850,2 0 520,11-12-520,-6-1 0,7-12 0,-8 3 0,-4-4 0,4-1 0,-6-5 0,2 0 0,-3 0 0,-4-20 0,0 24 0,-4-16 0,0 33 0,5 8 0,22 27 0,6 5 0,8 12 0,1-11-6784,-6 0 6784,7-3 0,12 10 0,0-14 0,-9 1 0,-6-16 0,-21-5 0,1-3 0,-5-6 6784,-1-5-6784,-4-12 0,-2-15 0,0 4 0,-3-19 0,-1 23 0,-4-17 0,-27 0 0,0 4 0,5 18 0,-4 2 0,-31-7 0,25 16 0,-7 6 0,0 5 0,6 10 0,-24-2 0,35 8 0,4-2 0,5 2 0,3 0 0,3-3 0,1 0 0,6-4 0,-3 3 0,3-2 0,0 5 0,0-1 0,0 2 0,48 20 0,-22-17 0,13 2 0,3-2 0,-7-6 0,18-1 0,-10-6 0,1-3 0,0 0 0,3-8 0,-20-4 0,6-13 0,-17-7 0,0-1 0,-3-23 0,-5 19 0,-4-16 0,-4 33 0,0 0 0,-3 14 0,2 5 0,2 23 0,11 2 0,5 14 0,9-5 0,2-7 0,-3-2 0,9 1 0,-7-12 0,2 3 0,2-12 0,2-1 0,-5-3 0,3-15 0,-12-13 0,-8-8 0,-5-6 0,-9 10 0,-8 4 0,-10 4 0,-12 4 0,-5 3 0,-10 3 0,3 6 0,3 4 0,-5 4 0,17 0 0,-2 0 0,12 2 0,12 2 0,0 2 0,8 7 0,0 6 0,0 8 0,7 5 0,6 1 0,13 0 0,8-2 0,1-2 0,7-7 0,-3-5 0,-1-8 0,-2-5 0,6-4 0,-12-4 0,2-2 0,-15-2 0,-4-8 0,-3 11 0,-1-3 0,-6 19 0,3 1 0,-1 33 0,4 2 0,0-14 0,1 3 0,-2 5 0,1 1 0,6 0 0,1 3 0,-2 14 0,-1 0 0,-1-13 0,-1-1 0,1 13 0,-2-3 0,0 6 0,-1 1 0,-5-15 0,-15-16 0,-5-2 0,-13-14 0,-18-6 0,0-5 0,-18 1 0,6-23 0,26 6 0,3-3 0,-10-27 0,13 18 0,3-1 0,0-18 0,3 13 0,2 0 0,0-12 0,10 5 0,2-1 0,4 0 0,13-14 0,29 4 0,-4 14 0,-8 10 0,0 1 0,8-7 0,-7 10 0,0 0 0,-16 11 0,-2 3 0</inkml:trace>
  <inkml:trace contextRef="#ctx0" brushRef="#br0" timeOffset="22489">32916 4855 13937,'-3'7'0,"0"9"4355,3 14-4355,0 27 1844,0-13-1844,0 12 0,0-24 1011,0-4-1011,0-9 3428,0-6-3428,0-7 0,0-3 0,0 0 0</inkml:trace>
  <inkml:trace contextRef="#ctx0" brushRef="#br0" timeOffset="23164">33024 4940 24575,'0'18'0,"0"-4"0,0 2 0,0-7 0,0-3 0,0 0 0,0 0 0,0 10 0,0-1 0,0 10 0,0 1-6784,6-3 6784,-1 8 0,9-8 0,-9-6 0,2-7 0</inkml:trace>
  <inkml:trace contextRef="#ctx0" brushRef="#br0" timeOffset="26403">20189 3282 24575,'10'0'0,"0"0"0,29-3 0,-14-2 0,7 1 0,-15 1 0,2 3 0,-7 0 0,2 2 0,-7 9 0,-4 4 0,1 11 0,-1-3 0,-2 8 0,2-4 0,-3 10 0,0-8 0,0-1 0,0-11 0,0-7 0,0 2 0,0-5 0,0 2 0,0-2 0,3 1 0,-3-1 0,6-1 0,-3-4 0,6-2 0,-3 0 0,3 0 0,-3 0 0,2 0 0,5-3 0,1-7 0,2-2 0,1-11 0,-6 8 0,2-1 0,-7 4 0,0 5 0,1-3 0,-1 4 0,0 0 0,0 0 0,0 0 0,0 0 0,0-4 0,3 6 0,6-5 0,-7 8 0,2-2 0</inkml:trace>
  <inkml:trace contextRef="#ctx0" brushRef="#br0" timeOffset="27340">20701 3884 24575,'-3'-3'0,"0"1"0,-3 2 0,-3 0 0,3 0 0,-3 0 0,3 0 0,3 2 0,0 1 0,3 1 0,0-2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8:39:34.462"/>
    </inkml:context>
    <inkml:brush xml:id="br0">
      <inkml:brushProperty name="width" value="0.05292" units="cm"/>
      <inkml:brushProperty name="height" value="0.05292" units="cm"/>
      <inkml:brushProperty name="color" value="#FF0000"/>
    </inkml:brush>
  </inkml:definitions>
  <inkml:trace contextRef="#ctx0" brushRef="#br0">30285 17233 8191,'-5'-4'0,"7"-15"2531,15-14 1,6-9-2532,7-8 0,4-6 0,-8 14 0,1-5 0,3-1 0,-1 2-127,3-1 1,1 1 0,1 1 0,-2-2 126,-3 2 0,0-1 0,-1 0 0,1 3 0,7-9 0,1 3 0,-5 4 0,-5 3 0,-2 2 0,2 0 0,1-2 0,-2 2 706,-2 2 1,0-1-707,-1 2 0,2-3 0,-1 2 2493,6-12 1,-2 2-2494,-4 8 0,-1 0 0,4-3 0,-1 1 0,-2 5 0,-2 0 2077,-4 6 0,0 2-2077,17-26 0,-15 17 0,0 6 0,-12 14 0,2-3 0,-3 7 1272,3-3-1272,-3 7 0,2-3 0,3 1 0,-5 1 0,2 0 0,-11 10 0,-11 7 0,-39 25 0,1-2 0,21-11 0,0-1 0,-10 2 0,12-3 0,5-4 0,3 1 0,11-9 0,15-14 0,6-2 0,15-18 0,7 3 0,-1-3 0,-1 5 0,-13 15 0,-6 4 0,-3 6 0,-4 0 0,0 0 0,0 0 0,-1 3 0,-1 0 0,1 9 0,-2 5 0,4 10 0,-4-1 0,0-2 0,-3 2 0,0 0 0,0-4 0,0-1 0,0-10 0,0 2 0,0 3 0,0-6 0,0 6 0,0-10 0,0 6 0,3-2 0,3 5 0,-2-8 0,2 2 0</inkml:trace>
  <inkml:trace contextRef="#ctx0" brushRef="#br0" timeOffset="5203">17422 13341 24575,'0'0'0</inkml:trace>
  <inkml:trace contextRef="#ctx0" brushRef="#br0" timeOffset="6786">17422 13341 24575,'-54'-5'0,"8"-9"0,-12-7 0,8 3 0,-11-3 0,-3-1 0,1-1 0,7 2-974,-5-2 0,6 0 1,-5-1 973,6 2 0,-6-2 0,-1-1 0,6 2 0,12 6 924,-17-8-924,25 15 0,2 2 480,-10 1-480,10 7 0,-10 29 0,21 4 0,3 8 0,-1-1 0,1 4 0,0 1-404,2 4 0,1 1 0,1 0 404,0-1 0,1-1 0,1-2 0,-1 11 0,3-5 0,2-8 0,1-3 0,1-7 0,0-1 0,2 29 0,1-18 0,0 3 0,3-19 0,-3 3 0,4-7 0,0-6 0,-2-2 2729,1-8-2729,-2-15 0,-3-5 0,-5-18 0,0 8 0,-6-4 0,10 11 0,-7-2 0,1-6 0,2 10 0,-5-9 0,6 15 0,0-2 0,-2 0 0,-4 2 0,5-2 0,-11 2 0,15 1 0,-6 3 0,10 3 0,1 58 0,2-17 0,1 1 0,1 3 0,4-4 0,2-1 0,-2-6 0,2 0 0,2 8 0,1-2 0,3 7 0,-3-16 0,-2-21 0,-3-5 0,0-5 0,-1 0 0,1 3 0,-1-2 0,1 1 0,0-2 0,13-36 0,2-4 0,4-7 0,1-4 0,2-4 0,-3 8 0,2-2 0,-3 4-290,1 2 1,-1 3 289,-4 6 0,-2 3 0,5-6 0,-12 21 0,2 0 0,-10 13 0,0 3 0</inkml:trace>
  <inkml:trace contextRef="#ctx0" brushRef="#br0" timeOffset="72919">11307 5675 24575,'36'32'0,"0"1"0,1-3 0,-2 1 0,-8-5 0,1 2 0,5 0 0,4 2 0,4 3-2108,6 4 0,4 4 0,3 1 0,-3-2 2108,-7-7 0,-1-2 0,1 1 0,5 3 0,-4-3 0,5 4 0,2 1 0,3 1 0,-2-1 0,-1-2 0,-5-3 0,9 5 0,-4-4 0,0-1 0,2 3 0,-10-7 0,2 1 0,1 0 0,0 1 0,2 1 0,0 1 0,0 0 0,3 3 0,0 0 0,1 1 0,-2-1 0,-1-1 0,-4-2 0,2 1 0,-4-2 0,-1-1 0,1 0 0,4 4-520,1 1 0,5 3 0,3 3 0,-1-1 0,-1 0 0,-4-3 1,-6-3 519,0 0 0,-7-4 0,-1 0 0,3 1 0,7 5 0,2 2 0,0 0 0,0 0-73,-1 0 0,0 1 0,-1 0 0,0 0 73,-2-2 0,-1-1 0,0 1 0,1 0-78,5 3 1,1 2-1,0-2 1,-6-3 77,-3-3 0,-5-4 0,-2-2 1186,2 0 0,-2-1-1186,12 9 0,2 0 0,-3-1 0,5 3 0,-11-8 0,7 4 0,2 3 0,1-1 0,-3-2 0,2 2 0,-1-3 0,0 1 0,2 1 240,-4-1 0,2 0 0,0 2 1,-1-2-1,-4-3-240,8 5 0,-4-4 0,6 5 0,-11-6 0,5 3 0,3 1 0,-1 2 0,-2-3 0,-4-2 0,9 7 0,-4-2 0,6 3 0,-12-9 0,7 3 0,3 3 0,1 0 0,-1-1 0,-4-1 0,-6-5 1115,10 10 1,-7-5 0,3 2-1116,4 0 0,4 2 0,-2-1 0,-7-4 0,0 2 0,-4-3 292,8 4 1,-5-4-293,-7 2 0,6 0 0,-11-8 0,5 6 0,-3-5 0,-8-6 0,0-1 0,16 12 0,-5-4 0,-18-14 5168,-6-4-5168,2-1 0,-5 1 0,2-3 0,7 10 0,8 0 0,-5 4 0,1 1 0,15 10 0,2 12 0,-29-28 0,3-10 0,7-22 0,23-14 0,-17 6 0,5-6 0,9-6 0,7-6 0,5-5 0,0-2-1131,-10 8 0,1-3 1,1-2-1,1-2 0,1 1 1,1-1 1130,-3 3 0,1-1 0,1 0 0,1 0 0,0-1 0,-1 0 0,-1 0-304,-6 5 1,0 1-1,-1-1 1,0 1 0,1-1-1,-1 0 1,1-1-1,1 0 304,3-4 0,1-1 0,0 0 0,0-1 0,1 0 0,-1 1 0,1 0 0,-1 0 0,-2 3 0,1 0 0,-1 0 0,0 0 0,1 0 0,-1 1 0,0 0 0,-1 0 0,-1 2 0,0 0 0,0 0 0,0 0 0,-1 1 0,1 0 0,0 0 0,-1 1 0,7-6 0,2 0 0,0-1 0,0 1 0,-3 4 0,-4 3 0,-5 7-262,4-1 0,-7 8 0,2-2 262,4-6 0,2 0 0,-8 6-19,4 4 19,-22 8 0,2-7 0,7-7 0,6-1 0,8-8 0,6-3 0,1-1 0,-3 1 602,-2 1 1,-2 1 0,1-1 0,2-3 0,3-2-603,-4 4 0,4-3 0,1-2 0,2-2 0,0 0 0,-1 1 0,-2 1 0,-3 4 0,0-2 0,-3 3 0,0 0 0,-2 2 0,-1-2 0,1 0 240,0-2 1,-1-1 0,1 0 0,-2 0 0,-1 2-1,-3 3-240,4-3 0,-4 3 0,-1 1 0,0-3 142,2-6 1,-1-2 0,-1 0 0,-2 4-143,-3 4 0,-3 3 0,3-2 0,7-2 0,3-3 0,1 0 0,-1 5 0,-2 2 0,0 5 0,2-3-436,4-1 1,3-3-1,2 0 1,1 0 435,2-2 0,1 0 0,2-1 0,2-3 0,-9 5 0,3-2 0,2-2 0,-1 0 0,-1 1 0,-2 3-92,-1 2 0,-3 2 1,0 1-1,1 0 1,2-2 91,4-3 0,4-2 0,1-2 0,-1 2 0,-4 3 0,-5 5-586,2-1 0,-6 6 0,1-1 586,6-4 0,1 0 0,-3 3 0,1 0 0,-2 4 81,0 1 1,-2 3 0,12-10-1,3 2 1</inkml:trace>
  <inkml:trace contextRef="#ctx0" brushRef="#br0" timeOffset="79154">7699 6865 24575,'0'13'0,"-7"20"0,-1 0 0,-1 3 0,-2 3 0,0 1 0,1 3 0,-1-1 0,2-6 0,1-4 0,3 4 0,-1-3 0,4-30 0,1-1 0,-7-17 0,7 4 0,-10-6 0,7 7 0,-5 0 0,3 5 0,0 5 0,0-2 0,3-2 0,-2-2 0,2 0 0,-1-2 0,-1 4 0,4-4 0,-1 9 0,2 9 0,0-3 0,0 14 0,0-8 0,0 12 0,0-7 0,0 0 0,0-10 0,0-2 0,0 0 0,0 2 0,0-2 0,0 3 0,0-3 0,0 0 0,0 2 0,0-1 0,2-2 0,10-2 0,12-3 0,2-3 0,5-1 0,-9-4 0,20-6 0,-19 9 0,20-11 0,-25 14 0,9-6 0,-15 7 0,2-2 0</inkml:trace>
  <inkml:trace contextRef="#ctx0" brushRef="#br0" timeOffset="80268">8263 6342 8191,'-10'0'0,"-19"12"5063,0 3-5063,-7 8 2818,26 1-2818,1 13 0,8-11 1719,-2 18-1719,3-18 6784,0 3-6784,9-8 0,12-3 0,41-4 0,-15-3 0,10-3 0,-34-2 0,-9-5 0,1 4 0,-4 1 0,-2 4 0,-13 10 0,-17-1 0,-9 7 0,-9-7 0,-18 2 0,9-8 0,3-2 0,12-5 0,27-5 0,0 1 0</inkml:trace>
  <inkml:trace contextRef="#ctx0" brushRef="#br0" timeOffset="81088">8523 6449 24575,'4'28'0,"2"10"0,2-13 0,-1 2 0,-4-11 0,-3 1 0,0 0 0,0-1 0,0-2 0,0-7 0,0 4 0,0-2 0,0 3 0,0 0 0,0-3 0,0-3 0,0-3 0</inkml:trace>
  <inkml:trace contextRef="#ctx0" brushRef="#br0" timeOffset="81754">8546 6276 24575,'0'0'0</inkml:trace>
  <inkml:trace contextRef="#ctx0" brushRef="#br0" timeOffset="84934">8834 6604 24575,'0'52'0,"0"-11"0,0 2 0,0-31 0,0-39 0,0-15 0,4-6 0,2-3 0,7-10 0,-2 21 0,3 4 0,9 7 0,26 8 0,-17 13 0,29 1 0,-21 7 0,10 15 0,-19-2 0,2 29 0,-13 6 0,-4-1 0,-4-12 0,-2 0 0,2 9 0,3 4 0,-9-19 0,0-19 0,-1-5 0,22-36 0,-2 0 0,8-15 0,-13 14 0,-8 11 0,3 4 0,-8 2 0,10 7 0,0 5 0,3 6 0,5 1 0,39 7 0,-18-6 0,18 2 0,-26-27 0,-26-13 0,-8-7 0,-11-22 0,-4 12 0,-7 3 0,-32 9 0,16 18 0,0 5 0,-10 5 0,1-1 0,24 11 0,13 6 0,3 9 0,10 14 0,25 12 0,0-16 0,4-2 0,-3-8 0,1-2 0,0-1 0,-3-3 0,4-9 0,-24 0 0,11-2 0,-9 1 0,7 8 0,-4 20 0,-1 8 0,-3-4 0,-1 1 0,8 14 0,0 2 0,-6-4 0,0 0 0,0-2 0,-1-1 0,-4-7 0,-1-1 0,3 30 0,-31-40 0,0-9 0,-9-5 0,4-15 0,10-34 0,5-6 0,7-3 0,1-5 0,2 9 0,2-3 0,8-5 0,3-6 0,0 4 0,-3-2 0,2 2-220,2 11 1,3 0-1,-2 5 220,3-19-3283,-6 15 0,-2 2 3283,-3-3 0,0 0 0,-1 0 0,-5 8 0,0-9 0,0 22 441,-3 5-441,-8 16 6784,0 2-6784,-1 2 0,6 15 0,6 36 0,0-6 0,0-3 0,0 1 0,4 22 0,13-8 0,5 1 0,-10-20 0,2-1 0,10 7 0,0-5 0,-3-5 0,-10-18 0,8 4 0,-11-8 0,7 2 0,-9-8 0,-1-4 0,1 1 0,5-5 0,8 3 0,9-3 0,12-3 0,-10-5 0,7-12 0,-15-10 0,6-26 0,-12 16 0,-3-1 0,-7 22 0,-5 10 0,-1 1 0,-3 3 0,-3 5 0,-8 3 0,9 0 0,-9 3 0,13 0 0,-1 9 0,2 20 0,6-6 0,13 23 0,13-16 0,-3-6 0,1-1 0,13 7 0,3 2 0,-23-29 0,-4-11 0,-7 4 0,-1-8 0</inkml:trace>
  <inkml:trace contextRef="#ctx0" brushRef="#br0" timeOffset="88304">9437 7752 8191,'-3'59'0,"1"-12"2414,1-6 0,2 0-2414,-1 14 2847,3-26-2847,13 9 1748,16-25-1748,22-30 0,-16-30 0,-2-13 0,-8 10 0,-3-1 2015,-7 7 0,-1-1 0,-4 5-2015,0-19 256,-9 19-256,-7 23 0,-13-2 0,-30 17 0,-4 8 0,12 7 0,0 2 0,-4 9 330,10 5 0,3 2-330,5 3 0,-6 7 0,24-18 0,6-12 0,0 6 0,0-8 0,12 6 0,3-12 0,14-17 0,3-10-3392,-8-2 0,-1-2 3392,6-7 0,-2-2 0,-7-3 0,-6 1 0,-4-13 0,1 0 0,0-2 0,-6 16 0,0 1 0,2-7 0,-1 3 0,-2 2 0,-2 30 0,1 6 6784,0 11-6784,3 18 0,5 23 0,3 9 0,0-8 0,2 1-513,-4-7 0,0 1 1,1-2 512,6 2 0,-2-5 0,2 16-417,0-14 0,-1-1 417,0 7 0,-3-13 0,-1-4 0,-4-12 0,0-4 0,-2-9 1471,-2-3-1471,0-3 0,19-53 0,-10 26 450,3-17 1,1-2-451,2-1 0,5-10 0,-11 26 0,-3 15 0,-2 34 0,-3-1 0,7 24 0,12-8 0,-4-6 0,21-4 0,-9-19 0,-3-16 0,0-7 0,5-13 0,6-13 0,-35 10 0,-4 21 0,-34-11 0,-5 13 0,-16-2 0,-4 10 0,14 16 0,10 0 0,9 13 0,47 20 0,11-11 0,7 5 0,9-18 0,-14-12 0,-6-2 0,1-4 0,-19-3 0,18-12 0,-8-10 0,12-28-2262,-20 10 1,-1-8 0,-2 3 2261,-3 0 0,-1-1 0,1 1 0,0-4 0,-2 6 0,-7 8 0,0 3 0,0-4 0,0 1 0,0-2 0,0 1 0,0-16 0,2 20 0,11 52 3392,0 11 0,2 9-3392,2 3 0,1 6 0,1-1 0,3 14 0,1 1 0,-3-10 0,1 3 0,-2-7 0,-2-5 0,0-4 0,3 1 0,-1-4 0,2 5 0,-14-36 0,-27-33 0,-6-7 0,1 5 0,12 19 0,14 17 0,10 7 0,5 5 0,35 12 0,-11-13 0,17 0 0,-15-19 0,-12-27 0,-4-8 0,10-12 0,-11 5 0,-4-1 0,-8 4 0,-3 22 0,18 16 0,-4 13 0,22 0 0,-20-1 0,-4-24 0,-50-36 0,-9 11 0,13 13 0,-2 4 0,-19 11 0,22 11 0,-13 17 0,19-6 0,-6 27 0,19-15 0,19 17 0,14-23 0,1 1 0,5-18 0,-9-3 0,-10 2 0,8-2 0,-15 3 0,8 3 0,0 6 0,2-1 0,-3 4 0,-6-5 0,12-4 0,-15 0 0,8-3 0</inkml:trace>
  <inkml:trace contextRef="#ctx0" brushRef="#br0" timeOffset="89553">11645 7544 8191,'0'2'0,"9"52"0,5-4 0,4 11 0,-1-4 0,-5-2 0,0 1 705,6 7 0,3 4 1,-4-12-706,2-3 1079,-11-11 0,0-1-1079,8 1 4146,-12 6-4146,-1-44 6200,-3-15-6200,-14-19 1764,-1-28-1764,-6 5 0,-1-3 0,10 16 0,2 1 0,-7-11 0,2 4 0,11 10 0,0 10 0,4-23 0,0-17 0,3 24 0,2-2 0,0-3 0,2 1 0,9-10 0,2 4 0,-5 38 0,1-1 0,7 13 0,4 0 0,4 3 0,8 13 0,-10 7 0,-1 4 0,9 9 0,-9-2 0,-4-2 0,-10-10 0,1 8 0,-6-12 0,-3 17 0,-15 0 0,-4 5 0,-16-2 0,1-10 0,-5-5 0,-1 0 0,-7 1 0,1-3 0,1-2 0,4-5 0,-10-2 0,25-3 0,7-6 0,12 0 0</inkml:trace>
  <inkml:trace contextRef="#ctx0" brushRef="#br0" timeOffset="90883">12146 7608 24575,'0'38'0,"0"1"0,0 12 0,0-8 0,0 0 0,0 3 0,0-6 0,3-19 0,19-15 0,6-6 0,18-19 0,-18 0 0,-3-24 0,-16 4 0,-5 4 0,-2-3 0,-2-17 0,-5 17 0,-3 3 0,-5 0 0,-19 5 0,15 22 0,-8-1 0,11 9 0,-5 0 0,-11 6 0,4 7 0,0 6 0,13 5 0,6 23 0,6 1 0,8 1 0,9-12 0,30-16 0,-14-11 0,25 3 0,-19-13 0,-12-19 0,-1-5 0,8-11 0,-2-21 0,-20 21 0,-5 20-6784,1-4 6784,-1 11 0,2 22 0,-1 41 0,1-16 0,1 5 0,1 11 0,3 4 0,4-7 0,3 2 0,-1-5 0,2 0 0,0-2 0,5 13 0,4-3 0,7-14 0,3-7 0,-14-13 0,2-2 0,24 13 0,-1-5 0,-12-17 0,-1-5 0</inkml:trace>
  <inkml:trace contextRef="#ctx0" brushRef="#br0" timeOffset="91984">12435 7421 24575,'-45'0'0,"5"0"0,-13 0 0,22 0 0,22-3 0,6 0 0,17-3 0,-2 3 0,9 0 0,-12 3 0,-4 0 0</inkml:trace>
  <inkml:trace contextRef="#ctx0" brushRef="#br0" timeOffset="93217">12626 7675 8191,'3'15'0,"0"26"5063,0 10-5063,-3-10 0,1-2 2818,5 3-2818,-5-2 1719,1-31-1719,-2-16 6784,0-23-6784,0-18 0,0-7 0,0 13 0,0-1 0,1-21 0,1 5 0,4 16 0,4 11 0,3 28 0,0 1 0,20 3 0,-11 0 0,30 0 0,-17 7 0,-4 7 0,-1 6 0,12 19 0,-20-14 0,-1 2 0,6 25 0,-13-18 0,-1 3 0,1 1 0,-4-2 0,1-3 0,0-1 0,-4-13 0,0 1 0,-4-5 0,-3-8 0,0 4 0,0-5 0,0 0 0,0 0 0,3-1 0,-2-1 0,1-2 0</inkml:trace>
  <inkml:trace contextRef="#ctx0" brushRef="#br0" timeOffset="94433">13324 7545 24575,'0'42'0,"0"-5"0,0 6 0,0 1 0,0 4 0,0-2 0,0 13 0,0-3 0,0-5 0,0-8 0,0-11 0,0-22 0,0 2 0,0-5 0,0 1 0,0 3 0,0-4 0,0 4 0,0-5 0,0-1 0,0 1 0,0 0 0,0-3 0,0 0 0</inkml:trace>
  <inkml:trace contextRef="#ctx0" brushRef="#br0" timeOffset="96354">13143 7768 8191,'21'0'0,"-8"0"5063,24 0-5063,-9 0 0,-6 0 0,-1 0 2818,-7 0-2818,-18 0 1719,-22 0-1719,-14 0 6784,-17 3-6784,22-2 0,9 2 0,31-3 0,39 4 0,3 0 0,-13-1 0,0 2 0,22 5 0,-24-5 0,0 1 0,-24-6 0,-2 0 0,3 0 0,-7 0 0,-12 0 0,-6 0 0,-21 0 0,7 0 0,-14 0 0,20 0 0,0 0 0,35 0 0,2 0 0,16 0 0,-12 0 0,4 0 0,-14-3 0,5 3 0,-6-3 0,0-3 0,-3 4 0,0-4 0</inkml:trace>
  <inkml:trace contextRef="#ctx0" brushRef="#br0" timeOffset="107002">24944 9421 24575,'0'55'0,"0"-1"0,0 1 0,-2-3 0,1 1 0,-1 1 0,1 1 0,0 1 0,1-2 0,0 5 0,-1 9-894,1-17 0,0 8 1,-1 4-1,0 5 0,1 3 1,-1 0-1,1 1 0,-1-3 1,1-2-1,-1-5 0,1-6 645,0 6 1,0-6 0,0-4 0,0 0-1,0 3 1,0 7 52,0-7 0,0 6 0,0 5 0,0 2 0,0 2 0,0 1 1,0-2-1,0-3 0,0-5 0,0-4 0,0-9 196,0 13 0,0-11 0,0-2 0,0 5 24,0 7 0,0 5 0,0 2 0,0-3 0,0-4-24,0 7 0,0-4 0,0 2 0,0-4 0,0 2 0,0-1 0,0-7 0,0 7 0,0-5 1764,-2 0 1,0 0-1765,0 10 0,0-4 2638,0-28 1,-1 1-2639,1 23 0,1-2 0,1-16 0,0 11 0</inkml:trace>
  <inkml:trace contextRef="#ctx0" brushRef="#br0" timeOffset="108270">24886 9609 8191,'-2'2'0,"-12"27"0,-4 11 2225,4-7 0,-1 0-2225,-6 15 0,0 0 1445,2-9 0,3-7-1445,3-8 1793,-4 13-1793,14-30 6553,0-9-6553,6-23 698,6-8-698,3-7 0,8 0 0,7-7 0,2-3 0,-8 16 0,0-1 0,2-4 0,2-4 0,-3 8 0,6-7 0,-6 12 0,-16 27 0,-1 13 0,3 19 0,4 6 0,2 5 0,-2-1 0,-1 0 0,5 5 0,1 2 0,-3 0 0,-1-3 0,5 13 0,1 6 0,-4-15 0,-11-33 0,3 6 0</inkml:trace>
  <inkml:trace contextRef="#ctx0" brushRef="#br0" timeOffset="110548">23819 13210 8191,'37'0'0,"4"0"0,15 0 298,-10 0 0,9 0 1,8 0-1,4 0 0,2 0 1,-1 0-1,-4 0-298,-7 0 0,0 0 0,-1 0 0,1 0 0,0 0 0,1 0 0,2 0 0,1 0 0,2 0 0,1 0 0,1 0 0,0 0 0,1 0 0,-1 0 0,1 0 0,1 0 0,3 0 0,1 0 0,0 0 0,-2 0 0,-3 0 0,-4 0 0,-5 0-55,9 0 1,-8 0-1,-1 0 1,6 0 54,-3 0 0,6 0 0,2 0 0,-1 0 0,-4 0 0,-7 0 0,4 0 0,-6 0 0,5 0 185,2 0 1,6 0-1,3 0 1,0 0-1,-5 0-185,-3 0 0,-4 0 0,1 0 0,5 0 0,-3 0 0,5 0 0,3 0 0,-2 0 0,-3 0 0,-8 0 0,7 0 0,-9-1 0,2 2 0,8 0 0,0 0 0,-9 1 0,-14 0 0,-3 1 0,7 1 0,-3 1 3414,-3 0-3414,-3-2 0,9-2 0,15-1 0,6 0 0,-4-1 0,-10 1 0,-1 0 0,0 0 0,3 0 345,0 1 1,3-1-1,1 0 1,1 0-1,-2-1-345,14 1 0,1-2 0,-4 1 0,-13 0 0,-13 0 0,-3 1 0,9-2 0,5 0 0,-11 1 0,-4 1 2234,-3-3 1,0-1-2235,15-2 1469,-9 2 1,6 0-1470,14 2 0,2 0 0,-12 2 0,-2 0 0,11 0 0,-2 0 0,-12 0 0,-7 0 0,-6 0 824,17 0-824,-11 0 214,-20 0-214,10 0 0,-17 0 0,-5 0 0,-6 0 0,-24 4 0,-16-4 0,-7 0 0,7 3 0,-2-2 0,-2-4 0,-5-3 0,6 1 0,5 1 0,4-2 0,-26-14 0,58 12 0,42 3 0,6 5 0,-14 0 0,3 0 0,6 0 0,-2 0 0,14 0 0,12 0 0,-48 3 0,-12 0 0,-3 6 0,-3 10 0,-16 30 0,2-5 0,-11 6 0,2-15 0,12-22 0,-8 8 0,12-11 0,-8 3 0,-2 8 0,3-7 0,-4 14 0,14-20 0,-2 4 0</inkml:trace>
  <inkml:trace contextRef="#ctx0" brushRef="#br0" timeOffset="111465">30602 12972 8191,'10'16'0,"-3"-3"5063,30 35-5063,-11-6 1409,5 4 0,1 3-1409,-15-19 0,0-1 0,5 9 0,-2-3 1719,-6-10-1719,-7-4 6784,5-5-6784,-1 2 0,9 3 0,-12-14 0,3 1 0</inkml:trace>
  <inkml:trace contextRef="#ctx0" brushRef="#br0" timeOffset="112338">30631 13520 8191,'13'-40'0,"7"5"0,3-4 1632,2-8 0,2-2-1632,-1 9 0,3 0 0,-4 3 1496,-5 0 0,1-1-1496,10-9 0,5-6 0,-5 6 0,-12 12 0,0 1 320,6-4 1,2-4 0,-6 10 0,-5 9 0,-11 15 0</inkml:trace>
  <inkml:trace contextRef="#ctx0" brushRef="#br0" timeOffset="113735">24962 8710 24575,'39'6'0,"0"1"0,0 2 0,0 4 0,-4 8 0,-3 2 0,13 7 0,-2-2 0,-32-16 0,6 0 0,-6 2 0,12 6 0,-15-13 0,3 1 0</inkml:trace>
  <inkml:trace contextRef="#ctx0" brushRef="#br0" timeOffset="114501">25407 8609 8768,'0'11'0,"0"5"5109,0 38-5109,0 0 0,0 5 0,0-11 0,0 1 0,0-2 0,0 4 0,0-7 0,0 15 2732,0 5-2732,0-21 820,0-2 0,0 2-820,0 23 0,0-28 0,0-3 0,0-9 0,0-17 0</inkml:trace>
  <inkml:trace contextRef="#ctx0" brushRef="#br0" timeOffset="116399">25855 12268 24575,'0'-16'0,"-21"5"0,6 9 0,-17 2 0,11 0 0,5 8 0,6-4 0,5 14 0,5 7 0,11-5 0,14 5 0,2-19 0,9-2 0,-18-16 0,-1 3 0,-8-16 0,-5 13 0,-4 0 0,-6 10 0,-1 4 0,1 4 0,5-2 0,2-1 0,-1-1 0,-1-2 0,-1 6 0,2-3 0,0-1 0</inkml:trace>
  <inkml:trace contextRef="#ctx0" brushRef="#br0" timeOffset="117801">26569 11598 8191,'0'-5'0,"-2"1"5063,-5 2-5063,-9 2 2818,2 11-2818,1-6 1719,7 9-1719,9-11 6784,0-1-6784,-2-2 0,-2 3 0,0-3 0,2 3 0,10-18 0,-6 0 0,4-5 0,-12 8 0,3 12 0,-3 6 0,3 3 0,0-2 0,0-2 0</inkml:trace>
  <inkml:trace contextRef="#ctx0" brushRef="#br0" timeOffset="119299">27387 10756 8191,'3'5'0,"0"1"5063,-3 3-5063,12-3 2818,12-15-2818,0 0 1719,14-16-1719,-20 7 6784,3 1-6784,-17 7 0,-8 7 0,-5 3 0,0 0 0,3 3 0,0 3 0,2 3 0,-9-2 0,1-2 0,-15-2 0,12 0 0,-3 6 0,14-3 0,-6 0 0,5-1 0,-3-2 0,13 1 0,0-2 0,3-2 0,-5 0 0</inkml:trace>
  <inkml:trace contextRef="#ctx0" brushRef="#br0" timeOffset="120764">28375 9863 24575,'6'-9'0,"0"-9"0,3 7 0,-5-5 0,2 3 0,-11 9 0,-18 2 0,6 5 0,-15 10 0,21 1 0,1 7 0,10-9 0,8-2 0,2-10 0,-1-2 0,-3 4 0,-6-2 0,2 3 0,9 0 0,0-3 0,4 0 0,-7 0 0,-2-5 0,-5 3 0,1-3 0,-4 5 0</inkml:trace>
  <inkml:trace contextRef="#ctx0" brushRef="#br0" timeOffset="124950">24967 13197 24575,'9'-12'0,"34"-27"0,-15 15 0,-1 3 0,-1 0 0,1-2 0,4 4 0,1 0 0,12-24 0,-5 16 0,-2 1 0,-4-10 0,6-3 0,-7-1 0,1 1 0,1-2 0,-7 6 0,-1 0 0,7-3 0,-1 1 0,-4 5 0,-4 4 0,0 5 0,16-15 0,-15 20 0,11-8 0,-7 8 0,5-1 0,-21 12 0,1 2 0,-8 2 0,1-11 0,43-18 0,-20 3 0,4 8 0,2 0 0,4-9 0,-9 9 0,2-2 0,9-16 0,0-3 0,-5 11 0,0-1 0,-1-7 0,-2-1 0,-2 8 0,-3 3 0,2-6 0,-6 9 0,0 2 0,-2 0 0,18-17 0,-5 2 0,7-2 0,-1-7 0,-18 23 0,5-16 0,-18 28 0,15-7 0,4-1 0,0 3 0,12-9 0,3-3 0,-15 8 0,0-2 0,4-5 0,3-3 0,-2 1 0,5-6 0,-2 1-340,3-6 1,-3 3 339,2-6 0,-19 18 0,4-3 0,1 0 0,1-1 0,-4 3 0,2 2 0,9-3 0,7-10 0,5-6 0,-9 10 0,2-2 0,-6 2 0,4-5 0,0 0 0,-5 4 0,3-6 0,-2 1 0,-3 3 0,2-3 0,-5 6 0,5-15 0,-9 17 0,-1-1 0,1-9 0,7-13 0,-10 12 679,11 5-679,2 9 0,9-3 0,-2 2 0,3-3 0,0-1 0,2 1 0,3-3 0,-2 1 0,-9 5 0,-1 0 0,-5 3 0,15-17 0,-7 10 0,-2 2 0,-12 3 0,-2 0 0,2-3 0,-1 3 0,-1-2 0,2-6 0,1-2 0,10-6 0,-1 4 0,-2 4 0,0 6 0,0 2 0,-1 1 0,-8 3 0,-1 0 0,-2-1 0,-4 0 0</inkml:trace>
  <inkml:trace contextRef="#ctx0" brushRef="#br0" timeOffset="127001">28347 9997 8191,'12'-3'0,"21"0"5063,-8-3-5063,21-3 2818,-25-14-2818,5-2 0,-1-2 1719,-2-11-1719,-3 8 0,-5 2 6784,-15 10-6784,-48 0 0,14 14 0,-28 1 0,19 3 0,22 8 0,-7 22 0,21 5 0,7 2 0,4 2 0,10 2 0,5 12 0,12-31 0,-10-14 0,9 1 0,-8-33 0,-11 6 0,-2-23 0,-15 23 0,-1 0 0,-6 15 0,3 0 0,-8 3 0,10 0 0,-4 2 0,9-18 0,3 8 0,0-16 0,0 14 0,-3-2 0,-15 5 0,9 1 0,-12 3 0,15 3 0,0 3 0,2 5 0,2 3 0,2 3 0,2-7 0,4-2 0,-2-13 0,1 0 0,-5-8 0,-3 6 0,0 4 0,-6 3 0,-4 3 0,3 5 0,1 2 0,6 2 0,3 0 0,0-3 0,5-2 0,-1-2 0,5-2 0,0-20 0,-5 6 0,2-15 0,-6 19 0,0 5 0</inkml:trace>
  <inkml:trace contextRef="#ctx0" brushRef="#br0" timeOffset="130399">27425 10741 24575,'0'16'0,"0"0"0,0-3 0,0 15 0,0-8 0,11 14 0,0-23 0,20 1 0,-10-12 0,2-6 0,-2-21 0,-12 9 0,4-19 0,-7 19 0,-5-18 0,2 14 0,-5-3 0,-8 19 0,-3 6 0,-12 8 0,13 0 0,-2 16 0,14-10 0,0 14 0,3-7 0,18 5 0,-7-11 0,11-3 0,-13-12 0,7-9 0,-4-5 0,1-19 0,-11 14 0,-25-2 0,-1 18 0,-9 9 0,3 2 0,12 9 0,-5 10 0,11-3 0,0 5 0,9-7 0,0-8 0,20-3 0,1-14 0,26-31 0,-23 14 0,0-29 0,-56-3 0,-5 18 0,-1 8 0,-1 5 0,-4 13 0,3 5 0,31 39 0,5-14 0,1 32 0,3-23 0,21 17 0,-13-20 0,25 9 0,-13-27 0,0-3 0,1-13 0,-14-3 0,-1-15 0,-6 8 0,0-3 0,-3 13 0,0 3 0,0 8 0,0-1 0,3 5 0,14-6 0,-5-4 0,19-15 0,-6-11 0,3-21 0,-10 15 0,-10 4 0,-13 23 0,-4 6 0,-6 0 0,-9 28 0,13-18 0,-5 24 0,19-16 0,3-4 0,33 11 0,-19-17 0,29 1 0,-31-9 0,7 0 0,-11-2 0,4-4 0,-12-7 0,-11 6 0,-1-1 0,-10 8 0,2 0 0,-7 25 0,7-9 0,-3 22 0,16-20 0,0 13 0,4-14 0,0 8 0,18-18 0,-8-5 0,14-2 0,-1-24 0,-14 8 0,6-30 0,-15 22 0,-22-6 0,-6 2 0,1 9 0,-8-2 0,-4 6 0,-20 35 0,19 1 0,-3 13 0,34 2 0,9-20 0,0 5 0,0-15 0,18 4 0,-2-6 0,11 2 0,-3-14 0,-16 0 0,3-7 0,-11 5 0,2 2 0,2 2 0,4-2 0,-2 1 0,0-2 0,5-2 0,-6 6 0,8-3 0,-6 8 0,6 0 0,-6 0 0,5 0 0,-4 0 0,-1 0 0,4-9 0,-7 7 0,1-6 0</inkml:trace>
  <inkml:trace contextRef="#ctx0" brushRef="#br0" timeOffset="130599">27589 10830 24575,'0'0'0</inkml:trace>
  <inkml:trace contextRef="#ctx0" brushRef="#br0" timeOffset="133502">26543 11721 24575,'0'27'0,"0"20"0,0-5 0,8-1 0,0-38 0,4-17 0,1-19 0,-9 3 0,2-8 0,-6 20 0,-2 2 0,-2 12 0,-4-2 0,1 6 0,-7 0 0,7 0 0,-5 6 0,9-2 0,0 4 0,3-2 0,0 15 0,0-6 0,8 15 0,-3-19 0,7 0 0,2-11 0,-6 0 0,6-3 0,-8 0 0,6-24 0,-7 6 0,4-23 0,-9 25 0,-3-1 0,-9 16 0,-6 2 0,-2 2 0,-5 2 0,11 5 0,1 0 0,4 5 0,8 3 0,-2-1 0,6 9 0,0-15 0,6 2 0,23-10 0,-13 0 0,15-6 0,-16-6 0,5-20 0,0-8 0,-9 9 0,-1-4 0,4-9 0,0-7 0,-4 7 0,-3-22 0,-3 26 0,-7 6 0,-18 13 0,2 13 0,-11-1 0,-4 21 0,18 1 0,-13 25 0,17-6 0,3 3 0,-4 26 0,4-17 0,2-3 0,4-8 0,0-2 0,3-25 0,14 0 0,-1-3 0,14-8 0,-16-6 0,-2-31 0,-16 6 0,-4-7 0,-18 7 0,13 27 0,-14-6 0,19 15 0,-4 0 0,9 20 0,17 1 0,0 10 0,33 3 0,-20-20 0,11 6 0,-17-16 0,1-1 0,-4-6 0,-2-14 0,-11 4 0,-13-11 0,0 17 0,-4 2 0,-1 5 0,3 5 0,3 5 0,2 15 0,5-7 0,8 6 0,-4-18 0,7 0 0,-5-6 0,0 0 0,0 0 0,-3 0 0,0 0 0</inkml:trace>
  <inkml:trace contextRef="#ctx0" brushRef="#br0" timeOffset="135417">25798 12453 8191,'0'15'0,"0"18"5063,0-12-5063,0 10 2818,12-28-2818,11 0 1719,25-19-1719,-15 1 6784,2-7-6784,-25-2 0,-7 13 0,-22-17 0,2 13 0,-32-4 0,22 9 0,-20 7 0,31 0 0,-8 3 0,18 2 0,3 8 0,0 29 0,3-12 0,3 17 0,4-27 0,9 2 0,1-5 0,-1-1 0,17-16 0,-11-19 0,17-27 0,-22 5 0,-5-1 0,-12 17 0,-6 16 0,-1-3 0,-7 11 0,-17 1 0,11 3 0,-21 18 0,29-5 0,-3 24 0,15-22 0,0 6 0,0-15 0,11 3 0,-6-5 0,9 1 0,-11-10 0,-3-8 0,-11 2 0,-4-4 0,-27 4 0,24 7 0,-12-2 0</inkml:trace>
  <inkml:trace contextRef="#ctx0" brushRef="#br0" timeOffset="148781">27479 10705 24575,'0'-36'0,"0"0"0,-5-10 0,0 3 0,-1-3 0,-10-6 0,12 37 0,-6 3 0,3 8 0,-2-1 0,1 7 0,5 5 0,-6 24 0,5-9 0,-8 18 0,5-26 0,1-8 0,3-72 0,7 7 0,-2 11 0,1 0 0,0 9 0,1 5 0,1-1 0,1 3 0,-6 26 0,5 9 0,4 11 0,-1-3 0,3 7 0,0-1 0,13 20 0,2 2 0,-8-12 0,5 7 0,0 0 0</inkml:trace>
  <inkml:trace contextRef="#ctx0" brushRef="#br0" timeOffset="150066">27550 11098 24575,'0'55'0,"0"1"0,0-3 0,0 12 0,0-2 0,0-18 0,0-5 0,0-2 0,0-1 0,0 16 0,0-41 0,-3-23 0,-4 0 0,-16-38 0,3 17 0,-4-5 0,6 13 0,11 16 0,-5-4 0,8 17 0,17 26 0,7 3 0,3 2 0,11 18 0,-10-21 0,0-5 0,-3-10 0,-10-14 0,12-13 0,-12-4 0,10-21 0,-7 13-6784,7-16 6784,-10 21 0,3-12 0,-10 22 0,-2-4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2T14:38:24.424"/>
    </inkml:context>
    <inkml:brush xml:id="br0">
      <inkml:brushProperty name="width" value="0.05292" units="cm"/>
      <inkml:brushProperty name="height" value="0.05292" units="cm"/>
      <inkml:brushProperty name="color" value="#FF0000"/>
    </inkml:brush>
  </inkml:definitions>
  <inkml:trace contextRef="#ctx0" brushRef="#br0">11844 5406 24575,'-16'33'0,"0"1"0,-11 23 0,2 0 0,-3 3-677,4-16 1,1 3 676,6 4 0,2 5 0,-2-1 0,-1-9 0,-1-1 0,1 3 0,-1 15 0,0 3 0,1-4-988,-1-1 0,0-4 988,1 2 0,1-4 0,-2 7 0,0-1 0,5-16-300,-2-3 300,7-10 0,-2-1 0,-1 1 0,4-5 0,-7 9 0,7-11 586,-3 6-586,-2 11 0,7-25 0,-4 12 0</inkml:trace>
  <inkml:trace contextRef="#ctx0" brushRef="#br0" timeOffset="616">12474 5698 24575,'0'9'0,"0"6"0,0 24 0,0-5 0,0 3 0,0-11 0,0-8 0,0-4 0,0-7 0,0-5 0</inkml:trace>
  <inkml:trace contextRef="#ctx0" brushRef="#br0" timeOffset="1156">12608 5699 15695,'3'4'0,"0"4"3813,-3 8-3813,0 2 0,0 8 0,0-3 0,0 3 1532,0-4-1532,0-4 822,0 13-822,0-8 678,0 5 0,0-15 0,0-7 1</inkml:trace>
  <inkml:trace contextRef="#ctx0" brushRef="#br0" timeOffset="4438">12728 6316 10041,'0'6'0,"0"-1"5089,0 1-5089,0 3 2526,0 1-2526,0-1 1472,6 0-1472,2-2 5447,5-4-5447,4 0 0,6-3 0,0 0 0,7 0 0,-2 0 0,4 0 0,-1 0 0,6-7 0,-4-2 0,20-24 0,-25 14 0,14-16 0,-24 9 0,-5 5 0,-5-4 0,-8 7 0,-19 2 0,5-2 0,-23 4 0,-5 3 0,4 1 0,-7 1 0,1 3 0,14 6 0,-21 0 0,31 0 0,-11 6 0,16 6 0,-6 20 0,12 17 0,-2-2 0,11 8 0,0-22 0,0 4 0,0-10 0,7-1 0,4-7 0,8-5 0,2-3 0,1-7 0,5-1 0,0-3 0,1-11 0,4-7 0,5-23 0,-10 5 0,2-11 0,-2-4 0,-13 16 0,-1 0 0,8-19 0,0 2 0,-5 1 0,-9 15 0,-4 23 0,-3 2 0,0 2 0,0 3 0,0 0 0,0-2 0,0-2 0,0 1 0,0 0 0,0-3 0,0 4 0,0-4 0,0 6 0,0 0 0,0 0 0,0-3 0,0-7 0,0 4 0,0-2 0,0 15 0,0 7 0,0 14 0,7 5 0,-2 5 0,10-1 0,-1 3 0,0 2 0,6 10 0,-4-7 0,3 6 0,-2-5 0,5 21 0,-2-12 0,-2 1 0,1 4 0,-5-14 0,0-1 0,2 7 0,6 10 0,-15-39 0,-1-7 0,1-1 0,-1-3 0,-1-3 0,1 0 0,0-3 0,0 0 0,12-15 0,-2 5 0,7-13 0,-6 9 0,-3-3 0,6-3 0,-5 1 0,5-4 0,-6-1 0,-3 0 0,-4-4 0,-4-6 0,-9 7 0,-1-3 0,-3 14 0,2 10 0,9 3 0,45 18 0,-15-8 0,4 2 0,0 1 0,3-1 0,5-5 0,-5 0 0,-1-4 0,-10 0 0,-1 0 0,-8 0 0,-4 0 0,-4-9 0,-4 0 0,-2-26 0,-4 13 0,-15-11 0,-7 10 0,-16 5 0,3 5 0,-2 1 0,-9 2 0,-4 3 0,2 3 0,17 4 0,-23 0 0,40 0 0,0 3 0,2 3 0,8 0 0,-2 6 0,6-3 0,0 4 0,3 0 0,9 5 0,8-2 0,22 10 0,-2-11 0,7 3 0,-5-9 0,-9-5 0,9 0 0,-9-4 0,4-4 0,-9-7 0,-2-2 0,0-15 0,-11 15 0,4-12 0,-12 20 0,-1-6 0,-1 10 0,-2-2 0,6 3 0,5 3 0,4 1 0,8 4 0,2-1 0,18 5 0,-6-7 0,7 2 0,-10-7 0,-6 0 0,-3-3 0,1-14 0,-13-5 0,-3-8 0,-16 2 0,-32 9 0,-25 3 0,26 11 0,0 1-575,-5 1 1,2 2 574,-8 1 0,3 0 0,10 3 0,8 1 0,3 3 0,11 0 0,0-1 0,7 0 0,0 0 0,3 3 0,0 5 1149,0 14-1149,26 12 0,-6-7 0,25 6 0,-13-26 0,5 3 0,-4-8 0,4-3 0,-5-2 0,-5-3 0,-1 0 0,-7-9 0,-2 0 0,-2-12 0,-2 1 0,-2 4 0,-2 1 0,-3 6 0,0 5 0,0-1 0,0 7 0,1 18 0,0 11 0,6 19 0,7 11 0,-5-9 0,7 8 0,-8-10 0,-1-11 0,-1 0 0,3 7 0,-6-12 0,-2-3 0,-4-8 0,-3 1 0,-14-6 0,-23 1 0,0-11 0,-3-2 0,5 2 0,-1-4 0,-20-8 0,3-6 0,4-11 0,18 5 0,4-4 0,6-13 0,13 1 0,1-14 0,7 6 0,3-12 0,21-2 0,-3 8 0,6 14 0,2-2 0,-7 4 0,-2-1 0,4 4 0,0 0 0,12-22 0,-15 17 0,-5 8 0,-5-2 0,-7 0 0,-1 12 0,-3 0 0</inkml:trace>
  <inkml:trace contextRef="#ctx0" brushRef="#br0" timeOffset="5103">14393 5335 13252,'0'4'0,"0"30"4537,0-4-4537,0 18 0,0-22 0,0-8 0,0-1 1966,0-3-1966,0 8 1087,0-8-1087,0 5 3733,0-7-3733,0-5 0,0-1 0,0-3 0</inkml:trace>
  <inkml:trace contextRef="#ctx0" brushRef="#br0" timeOffset="5867">14529 5426 24575,'0'13'0,"0"1"0,0 17 0,0-10 0,0 6 0,0-14 0,0-3 0,0-1 0,0-3 0,0 0 0,0 0 0,0-3 0,0 0 0</inkml:trace>
  <inkml:trace contextRef="#ctx0" brushRef="#br0" timeOffset="25500">19974 4621 24575,'0'63'0,"0"0"0,0-12 0,0 4-2577,0 4 1,0 3 2576,0-5 0,0 4 0,0 3 0,0-9 0,0 3 0,0-1 0,0 0 0,-1-4 0,1-1 0,0 1 0,1 4-411,-1-2 1,1 4 0,0 2 0,1 2 0,0-2 0,1-2 410,1 3 0,1-3 0,1 0 0,0 1 0,0 3 0,0-2 0,-1 4 0,1 0 0,0 1 0,0-3 0,1-2 0,1-2 0,0-1 0,0-1 0,1-3 0,-1-3 0,4 16 0,-1-4 0,0-4 0,-2 2 0,0-5 65,-1-9 0,0-4-65,1 23 0,1-1 0,-5-20-750,-1 3 750,-4-5 1472,0-6-1472,0 5 0,0-4 0,0 0 0,0 4 0,0-9 3099,0 4-3099,0 9 0,0-10 1883,0 10-1883,0 14 1146,0-25-1146,3 24 634,-2-36-634,6 4 0,-6-5 0,2 0 0,-3-4 0,0-7 0,0-5 0</inkml:trace>
  <inkml:trace contextRef="#ctx0" brushRef="#br0" timeOffset="26721">19043 5533 24575,'53'0'0,"7"0"0,-7 0 0,5 0-4916,3 0 1,6 0 4617,-16 0 0,7 0 0,3 0 0,2 0 0,-3 0 298,-2 0 0,-1 0 0,0 0 0,3 0 0,4 0 0,-7 0 0,6 0 0,2 0 0,2 0 0,0 0 0,-2 0 0,-1 0 0,-5 0 0,10 0 0,-4 0 0,-2 0 0,1 0 0,4 0-116,-6 0 0,3 0 1,2 0-1,1 0 0,-1 0 1,-1 0-1,-2 0 116,1 0 0,-1 0 0,-2-1 0,0 1 0,1 0 0,-1 1 0,0 0 0,-1 0 0,0 0 0,1 1 0,2-1 0,2 0 0,-3 0 0,4 0 0,3 0 0,1 0 0,-2 0 0,-2 0 0,-4 0 0,-6 1 0,10 0 0,-8 0 0,-2 1 0,5-1 0,4 0 0,6-1 0,-1 1 0,-4-1 0,-10 0 376,5 0 1,-7-2-377,5-6 0,-2-2 0,-3 0 0,0-1 0,0-7 0,-1-1 0,-7 2 0,-1-1 0,4 1 0,-1-1 0,-6 1 0,0 0 0,3 2 0,0 0 0,-1 0 0,0 2 0,-2 3 0,1 1 0,0 0 0,2 1 0,4 3 0,0 2 0,-3-1 0,0 1 0,6 2 0,3 0-1005,-5 1 0,3 0 0,-2 2 1005,-7 4 0,-2 1 0,2 1 0,11-1 0,3 0 0,-3 3 747,-10 2 1,-2 4 0,-2-3-748,11-1 0,-3-1 0,-3 0 0,-3-1 0,-9-5 0,-3-2 2589,18 1-2589,-7-1 0,-11-4 0,-16 0 0,-6 0 0</inkml:trace>
  <inkml:trace contextRef="#ctx0" brushRef="#br0" timeOffset="28551">22313 4767 24575,'0'54'0,"0"-5"0,0-10 0,0 5 0,0 2 0,0 5 0,0-4 0,0 3 0,0 1-2544,0 1 1,0 4 0,0-4 2543,0-1 0,0-3 0,3 6 0,0 1 565,0 0 1,0-1-566,3 2 0,0-1 0,-3 3 0,0-1 0,2-3 0,0 1 0,0 9 0,0 2 0,-1-21 0,1 0 0,-1 0 0,1 0 0,0 1 0,0-1 0,-1 4 0,-1 0 0,1-3 0,1 3 0,0-3 0,0 2 0,-1-5 0,1 8 0,0-3 0,-2-10 0,-2-6 0,3-6 0,-4-8 0,0-1 5851,2-3-5851,-1-1 0,2 0 0,-3 1 648,0-1-648,0 10 0,0-7 0,0 7 0,0-10 0,0 4 0,3-3 0,-2 3 0,2-3 0,-3-1 0,0 4 0,3-2 0,-2 6 0,2-7 0,-3 7 0,2-7 0,-1 7 0,2-2 0,-3-1 0,0 3 0,0-7 0,0 23 0,0-19 0,3 31 0,-2-32 0,6 16 0,-6-18 0,2-4 0,-3-5 0</inkml:trace>
  <inkml:trace contextRef="#ctx0" brushRef="#br0" timeOffset="32669">19253 4440 24575,'12'0'0,"17"0"0,-3 0 0,20 0 0,-13 0 0,5 0 0,3 0 0,25 0 0,-25 0 0,18 0 0,-45 0 0,6 0 0,-12 0 0,5 0 0,-7 0 0,0 0 0,0 0 0,0 0 0,0 0 0,0 0 0,0 0 0,3 0 0,-2 0 0,0 0 0,-4 0 0</inkml:trace>
  <inkml:trace contextRef="#ctx0" brushRef="#br0" timeOffset="33888">19597 4258 8191,'-1'-3'0,"9"0"5063,10 3-5063,5 0 2818,3 0-2818,10 0 0,-11 0 1719,7 0-1719,-14 0 6784,-9 0-6784,1 0 0,-4 0 0,0 0 0,0 0 0,-1 3 0,-1 0 0,-2 5 0,-2-1 0,0 4 0,0 6 0,0-3 0,0 6 0,0-7 0,-12 12 0,6-8 0,-10 8 0,4-9 0,1-2 0,-5 2 0,5 1 0,-2-3 0,-1 9 0,0-11 0,1 7 0,3-12 0,4 5 0,0-5 0,-1 2 0,1-3 0,3 0 0,-3 0 0,0 3 0,-3 0 0,-1 1 0,1 2 0,3-5 0,-1 2 0,1 0 0,0-3 0,3 3 0,-3-3 0,6 0 0,-6 3 0,6-3 0,-6 3 0,6-3 0,-3-1 0,3 1 0,0-2 0,0-2 0</inkml:trace>
  <inkml:trace contextRef="#ctx0" brushRef="#br0" timeOffset="34853">18445 4153 24575,'19'0'0,"0"0"0,3 3 0,0 1 0,0 6 0,-4-5 0,-1 2 0,-4-5 0,7 2 0,-8-1 0,7 0 0,-12 0 0,7 3 0,-3-2 0,-2 4 0,0-5 0,-6 3 0,6-2 0,1 4 0,3-4 0,-3 5 0,-1-3 0,0 3 0,-3-3 0,6 3 0,-6-6 0,0 3 0,-1-6 0,-4 3 0,2-3 0</inkml:trace>
  <inkml:trace contextRef="#ctx0" brushRef="#br0" timeOffset="35920">19059 4074 24575,'-20'25'0,"2"6"-9831,-13 5 8341,5 2 4308,1 0-2818,3-5 0,0 3 859,3-4 1,0 0-860,-5 6 0,1 0 0,-2 13 0,4-18 0,13-11 6784,-6 0-6784,7-8 0,-4 3 0,5-4 0,-1 1 0,0-1 0,0 0 0,1-3 0,-3 6 0,4-9 0,-3 5 0,5-6 0,-1 0 0,1 0 0,1 3 0,1-3 0,-4 3 0,4-3 0,-2 0 0,1-3 0,1 2 0,-2-1 0,0 2 0,3 0 0,-3-1 0,3 1 0,0-2 0,0-2 0</inkml:trace>
  <inkml:trace contextRef="#ctx0" brushRef="#br0" timeOffset="37835">18585 5445 14507,'3'-1'0,"-1"9"4191,-2 15-4191,0 6 0,0 12 0,0 3 0,0 6 0,0 0-5044,0-6 5044,0-7 2006,0-1-2006,0 2 0,0-8 2131,0-8-2131,0-4 0,0-7 0,0 10 6784,0-8-6784,0 0 0,0-4 0,0-5 0,0-2 0</inkml:trace>
  <inkml:trace contextRef="#ctx0" brushRef="#br0" timeOffset="39121">18421 5826 24575,'8'0'0,"2"0"0,-1 2 0,1 2 0,-7 2 0,2 0 0,2 3 0,-3-2 0,5 2 0,-6 1 0,1-4 0,5 7 0,-8-6 0,8 5 0,-5-7 0,-1 6 0,3-6 0,-3 4 0,3-3 0,0 0 0,0 0 0,-3 0 0,2-3 0,-2-1 0,3-2 0,0-2 0,0-5 0,4-7 0,1-4 0,4-9 0,17-16 0,-8 10 0,5-6 0,-12 21 0,-10 8 0,3 1 0,-4 3 0,0 2 0,-3-4 0,2 7 0,-4-7 0,5 1 0,-3-3 0,4-7 0,-3 8 0,-1-1 0</inkml:trace>
  <inkml:trace contextRef="#ctx0" brushRef="#br0" timeOffset="40020">17807 5121 24575,'9'0'0,"1"6"0,3 1 0,1 7 0,2 2 0,-6-6 0,2 2 0,-2-3 0,-4-4 0,4 3 0,-4-4 0,0-1 0,0 2 0,8-4 0,-3 2 0,8-3 0,-10 0 0,4 0 0,-9 0 0,2 0 0</inkml:trace>
  <inkml:trace contextRef="#ctx0" brushRef="#br0" timeOffset="40839">18127 5027 24575,'0'22'0,"-3"-1"0,-5 30 0,-1-20 0,-3 18 0,8-20 0,-5 3 0,0 1 0,6 11 0,-15 13 0,14-21 0,0-13 0,-7 8 0,9-3 0,-8-5 0,9 3 0,-8-8 0,7 4 0,-10 2 0,10-5 0,-4 0 0,6-3 0,0-6 0,-3 4 0,3-10 0,-3 2 0</inkml:trace>
  <inkml:trace contextRef="#ctx0" brushRef="#br0" timeOffset="42049">17924 4918 24575,'0'-19'0,"0"0"0,7-3 0,-2 0 0,5 0 0,0 4 0,-5 1 0,1 7 0,-3-6 0,0 11 0,1-9 0,-2 16 0,4-2 0,-2 7 0,4 1 0,-1 1 0,12 8 0,-6 2 0,10 1 0,-5-2 0,-4-4 0,3-1 0,-7-3 0,3 0 0,-6-4 0,2 1 0,-3-1 0,0 0 0,0 0 0,-3 0 0,3 0 0,-6 0 0,3-3 0,-3 0 0</inkml:trace>
  <inkml:trace contextRef="#ctx0" brushRef="#br0" timeOffset="43237">20891 4725 24575,'-15'0'0,"4"0"0,-15 9 0,3-3 0,2 9 0,-2 4 0,5-3 0,2 14 0,-13 19 0,14 7 0,-7 4 0,17-14 0,2-15 0,3 6 0,0-8 0,0 7 0,0-18 0,6-1 0,1-3 0,10-1 0,-3-2 0,3-1 0,1-3 0,-4-3 0,7-1 0,-3-3 0,6 0 0,-5 0 0,0 0 0,6 0 0,-8 0 0,8 0 0,-18 0 0,-1 0 0</inkml:trace>
  <inkml:trace contextRef="#ctx0" brushRef="#br0" timeOffset="44254">23311 4765 24575,'0'21'0,"0"6"0,0 2 0,0 12 0,0-7 0,0-1 0,0-1 0,0-14 0,0-1 0,0-7 0,0-1 0,0-6 0,0 0 0</inkml:trace>
  <inkml:trace contextRef="#ctx0" brushRef="#br0" timeOffset="45321">23204 4732 8191,'-1'-5'0,"51"-17"5063,-10 7-5063,9 2 0,3 1 0,9-1-1078,-15 9 1,0 2 1077,4-2 2155,11 4-2155,-10 0 4537,-22 3-4537,11 4 0,-29 3 0,-2 4 6784,-2-1-6784,0 4 0,0-3 0,-1 3 0,1 0 0,-3 2 0,-1 2 0,-3 1 0,0 0 0,0 4 0,0 2 0,0 14 0,-14-2 0,-5 2 0,6-8 0,-4 1 0,-15 16 0,-4-3 0,-9 1 0,-4-5 0,14-18 0,6-5 0,-3-1 0,5-5 0,-5-3 0,4 0 0,2-5 0,4 0 0,0 1 0,1-1 0,0 0 0,3-3 0,5-1 0,3-3 0,7 0 0,0 0 0</inkml:trace>
  <inkml:trace contextRef="#ctx0" brushRef="#br0" timeOffset="46554">19694 5983 10070,'-2'-3'0,"-5"1"5086,-3 2-5086,-7 0 0,-5 0 0,-2 0 2522,-2 0-2522,-10 0 0,11 0 0,-15 0 0,16 6 1468,-8 8-1468,8 6 5429,-5 6-5429,5-2 0,0 7 0,0-5 0,-3 26 0,6-24 0,-5 25 0,12-20 0,-6 16 0,10-5 0,-7 0 0,12-2 0,-2-9 0,7 4 0,0-9 0,0-2 0,0-4 0,9 8 0,-1-10 0,12 6 0,-2-15 0,4 0 0,0-4 0,5 4 0,5-2 0,1 3 0,15-4 0,-13-3 0,31-1 0,-43-4 0,15 0 0</inkml:trace>
  <inkml:trace contextRef="#ctx0" brushRef="#br0" timeOffset="47275">19087 7833 24575,'0'19'0,"0"-3"0,0 21 0,0-16 0,0 10 0,0-3 0,0-3 0,0 28 0,0-30 0,0 22 0,0-29 0,0 9 0,0-7 0,0-3 0,0 8 0,0-11 0,0 5 0,0-11 0,0-3 0</inkml:trace>
  <inkml:trace contextRef="#ctx0" brushRef="#br0" timeOffset="48241">18923 7679 14428,'2'-3'0,"37"0"4214,-2 3-4214,17 0 0,5 0 0,-23 0 0,14 0 0,-13 0 0,-10 0 1757,4 0-1757,-2 0 0,-5 0 956,-1 0-956,-12 0 3220,1 0-3220,-2 0 0,4 0 0,-4 6 0,3 2 0,2 10 0,0 0 0,4 5 0,-4-1 0,0 5 0,-4-4 0,1 7 0,-5-2 0,1 4 0,-3 0 0,-2 0 0,-3 10 0,0-8 0,-18 24 0,-1-31 0,-4 0 0,0 1 0,-2-1 0,-6-2 0,1-2 0,-15 8 0,2-9 0,4-2 0,3-3 0,8-2 0,1-3 0,9-2 0,1-3 0,3 0 0,-2-1 0,5 1 0,-4-4 0,11 0 0,-1-3 0</inkml:trace>
  <inkml:trace contextRef="#ctx0" brushRef="#br0" timeOffset="49587">18722 7390 8191,'48'0'0,"-11"-4"0,8-3 0,8 0 0,12-2 0,4-1 0,-2 1 0,-7-1 0,-2 0 0,2-1 0,6 0 0,-11 2 0,6 0 0,3-1 0,2 0 0,-2 0 0,-2 1 0,-4 1 0,2 0 0,-5 0 0,-2 1 0,2 1 0,4-1 0,3 1 0,4-1 0,2 1 0,0 0 0,-1 0 0,-3 0 0,-2 1 0,-2-1 0,-2 1 0,2 0 0,4 1 32,-8 1 0,2 0 0,1 0 1,1 1-1,2-1 0,1 0 1,1 0-33,-4-1 0,1 0 0,3 0 0,0 0 0,1-1 0,-1 1 0,0 0 0,-2 0 0,-1 1 0,6 0 0,-1 1 0,-2 1 0,0-1 0,-1 1 0,1 0 0,1-1 0,-4 0 0,2-1 0,1 1 0,-1-1 0,0 1 0,-4-1 0,-2 2 0,-6-1 107,11 2 0,-8 0 0,-1 0 1,4 0-108,4 0 0,5 0 0,1 0 0,-4 0 0,-6 0 0,-1 0 0,-7 0 0,7 0 0,1 0 0,7 0 0,3 0 0,-3 0 0,-8 0 0,-1 0 0,-7 0 0,3 0 0,12 0 0,1 0 0,-3 0 0,4 2 0,-4 1 630,3-3 1,-3 1-631,-16 4 0,-2-1 687,3-3 0,0-1-687,-3 3 0,-3-1 2541,24-2-2541,-2 0 3550,-26 0-3550,9 9 0,13 5 0,-3 0 0,8 3 0,2 1-707,-15-7 0,3 1 0,4 0 1,-1 1 706,-2 1 0,2 1 0,1 0 0,-3-1 0,-4-3 0,3-3 0,-4-2 0,5 1 7,8 4 0,7 3 0,-1-1 0,-5-3-7,-9-4 0,-3-2 0,-2-1 0,-3 0 0,-1-1 0,0 1 0,1-1 0,1 0 0,-2 0-1367,6-2 1,-3 0 1366,-3-2 0,-3 0 0,20 1 0,-38-3 0</inkml:trace>
  <inkml:trace contextRef="#ctx0" brushRef="#br0" timeOffset="50671">22478 7489 24575,'0'36'0,"0"1"0,0 1 0,0 4 0,0 23 0,0 1-1173,0-23 0,0-2 1173,0 2 0,0-5 0,0 2 0,0 9 751,0-11-751,0 4 0,0-17 386,0 2-386,0-5 0,0-6 0,0 6 1209,0-12-1209,0 3 0,0-7 0,0 7 0,0 1 0,0 0 0,0 7 0,0-6 0,0 20 0,4-13 0,0 14 0,3-14 0,0-4 0,1 3 0,-5-13 0,1 2 0</inkml:trace>
  <inkml:trace contextRef="#ctx0" brushRef="#br0" timeOffset="51989">21060 6215 8329,'0'-4'0,"0"2"0</inkml:trace>
  <inkml:trace contextRef="#ctx0" brushRef="#br0" timeOffset="80102">21101 6068 17161,'-13'4'0,"-18"39"2355,-8 8-2355,14-7 0,-1 2 0,2-8 0,2-2 0,6-7 0,1 1 0,-5 3 0,2-1 0,-4 14 0,-6 10 0,14-22 0,2-2 0,-3 11 1529,4 13-1529,11-23 821,0 1-821,0-8 2113,0 1-2113,0-13 596,6 7-596,2-10 0,14 7 0,2-10 0,3 3 0,3-6 0,3-2 0,0-3 0,9 0 0,-9 0 0,22 0 0,-18-4 0,18-4 0,-12-16 0,9-10 0,-6 0 0,-6-2 0,-10 7 0,-10 5 0,4-9 0,-8 9 0,4-7 0,-5 8 0,-4-4 0,0 6 0,-4 2 0,0-1 0,0-1 0,-3 2 0,-1 3 0,-3 4 0,0 1 0,0-2 0,-6 0 0,-6-6 0,-7 4 0,-4-7 0,0 6 0,-5-8 0,4 5 0,-8-2 0,9 2 0,-9-1 0,9 4 0,-4-3 0,5 4 0,0 0 0,-6-2 0,5 5 0,-2-2 0,8 7 0,4 4 0,-1 0 0,1 3 0,3-3 0,-3 2 0,3-1 0,-3 2 0,2 0 0,-1 0 0,5 0 0,-2 0 0,5 0 0,2 0 0</inkml:trace>
  <inkml:trace contextRef="#ctx0" brushRef="#br0" timeOffset="86766">20809 8047 24575,'10'-23'0,"0"1"0,13-13 0,-7 4 0,3 7 0,-3-3 0,-2 5 0,1 0 0,-4 4 0,3-3 0,-3 3 0,0-1 0,3-2 0,-7 7 0,9-6 0,-8 9 0,4-1 0,-6 6 0,0 2 0,0 2 0,3 28 0,7 5 0,2 26 0,-5-26 0,1 0 0,1 2 0,1 4 0,1 3 0,1 5 0,0-3-667,2 1 1,0-1 666,6 19 0,-2-4 0,-5-13-171,1-1 171,-11-16 0,2-4 0,-5-9 0,-2-5 0,-1-3 0,-3-3 0,0 0 0</inkml:trace>
  <inkml:trace contextRef="#ctx0" brushRef="#br0" timeOffset="87821">21342 7821 24575,'0'29'0,"0"-3"0,0 11 0,0-13 0,0 1 0,0-6 0,0-5 0,0 3 0,0-7 0,0 0 0,0 3 0,0-7 0,0 7 0,0-6 0,0 2 0,0-3 0,0 0 0,0 0 0,6 6 0,2 3 0,9 0 0,-2 1 0,20-1 0,5-3 0,0 2 0,5-6 0,-26-4 0,7-1 0,-12-3 0,4 0 0,-5 0 0,-3 0 0,2 0 0,-5-12 0,-1-10 0,-3-9 0,-3-11 0,0 4 0,0-5 0,0-1 0,-4-5 0,1 7 0,-2 3 0,-3 12 0,-3 0 0,1 9 0,-1 1 0,1 7 0,-3 0 0,3 4 0,-1 2 0,-5 1 0,5 3 0,-6 0 0,-1 0 0,-10 0 0,4 0 0,-8 0 0,6 0 0,2 0 0,2 0 0,4 0 0,5 0 0,3 3 0,0-3 0,4 6 0,3-3 0,0 0 0,3 0 0</inkml:trace>
  <inkml:trace contextRef="#ctx0" brushRef="#br0" timeOffset="89041">21929 7704 24575,'0'15'0,"0"3"0,0 23 0,0-15 0,0 1 0,0-14 0,0 5 0,0-8 0,0 7 0,0-10 0,0 9 0,0-8 0,0 5 0,0-4 0,0-3 0,0 3 0,0-3 0,0 0 0,6 0 0,-1 4 0,17 3 0,-5 2 0,11 2 0,-7-2 0,-3-4 0,4-1 0,-8-3 0,7 0 0,-7 0 0,9-3 0,-8-1 0,1-3 0,6-12 0,-13-6 0,10-7 0,-14-6 0,-2 4 0,-3-1 0,0-2 0,0 2 0,0 1 0,0 0 0,-6 9 0,2 1 0,-9 3 0,6 1 0,-6 2 0,2-1 0,-2 4 0,-1-2 0,1 1 0,-20-5 0,15 2 0,-15-1 0,16 6 0,2 0 0,-2 3 0,4 1 0,-1 0 0,1 2 0,-1-1 0,1 2 0,0 0 0,2 0 0,-1 0 0,5 0 0,-2 0 0,2 0 0,4 2 0,-2 2 0,4-1 0,-2 0 0</inkml:trace>
  <inkml:trace contextRef="#ctx0" brushRef="#br0" timeOffset="92115">23327 4997 16296,'-3'5'0,"0"20"3606,3 0-3606,0 16 0,0 11 1425,0-20-1425,0 13 760,0-27-760,0 4 2488,0-11-2488,0 2 0,0-7 0,0 0 0,0 0 0,0-3 0,0 0 0</inkml:trace>
  <inkml:trace contextRef="#ctx0" brushRef="#br0" timeOffset="97458">21461 10390 24575,'-37'30'0,"0"1"0,5 0 0,1 3 0,-4 4 0,-2 3 0,3 1-724,6-4 0,2 1 1,0 0 723,1-1 0,1 1 0,0 0 0,1 2 0,0 0 0,1 1 0,1-2 0,0 0 0,1 1-2398,-1 3 0,1 1 0,1-2 2398,-2 10 0,1-1 917,-1-2 1,3 1-918,2 5 0,3-3 0,2 12 0,4-23 0,2-2 0,5 2 0,0-4 746,0 4-746,0 1 0,0 0 0,0 1 0,4 3 0,5-2 0,8 3 0,5-5 0,-4-15 0,1 0 0,9 10 0,-1-3 0,2 0 0,9 0 0,-6-4 0,3 0 0,-6-13 0,1-1 3392,5 6 0,2-2-3392,4-4 0,1-3 0,-4-1 0,-1 0-634,1-4 1,0-1 633,24 2 0,-7-5 0,1-1 0,-7-4 0,0-4-802,-10-9 802,0-5 0,-5-8 0,-3-4 0,-3 5 0,-7-8 0,-2 5 0,6-33 0,-10 5 0,-1 1 0,-2-8-781,-8 15 1,-3-1 0,1 0 780,1 2 0,0 0 0,-1 0 0,-1 2 0,-1 0 0,-1 0-254,1-3 1,0 0-1,0 5 254,1 5 0,-2 0 0,0-23 0,-2 0 0,-6-1 0,-2 5 0,-2 8 667,1 11-667,-9-19 0,-9 2 0,15 25 0,-1-1-1868,-12-14 0,-1-1 1868,10 14 0,-1-1 715,-10-9 1,-2-3-716,-3-9 0,0 2 0,10 19 0,0 2-403,-9-14 0,3 3 403,-1 7 0,-1 2 0,9 12 0,-5-7 0,7 12 6372,3-2-6372,-2 3 35,2 4-35,-2 0 0,2 4 0,-2 0 1208,7 3-1208,-10 1 0,5 6 0,4-2 0,5 2 0</inkml:trace>
  <inkml:trace contextRef="#ctx0" brushRef="#br0" timeOffset="101582">23982 7748 15344,'1'-3'0,"-11"0"3929,-5 7-3929,-18 8 0,12 0 1594,-14 12-1594,-2 11 0,5-6 859,-4 10-859,13-15 2849,7-2-2849,-3 5 0,7-4 0,1 4 0,3-2 0,4-2 0,1 8 0,3-4 0,0 5 0,0 0 0,0-1 0,3 1 0,20 12 0,-3-13 0,6-4 0,3-2 0,-1-3 0,19 6 0,-20-13 0,1-7 0,2 4 0,-7-8 0,4-1 0,-5-3 0,-1 0 0,1 0 0,0 0 0,0 0 0,0-6 0,6-8 0,-4-7 0,11-11 0,-13 8 0,7-11 0,-13 12 0,4-5 0,-1 1 0,-3 3 0,0-7 0,-2 7 0,-2-6 0,0 7 0,-1 0 0,-1-4 0,-6 14 0,3-6 0,-7 10 0,0 2 0,0-2 0,0-1 0,0-5 0,-18-12 0,-12-5 0,-4 7 0,-20 5 0,24 16 0,-18 1 0,15 3 0,-14 0 0,17 0 0,-11 0 0,8 0 0,4 0 0,1 0 0,11 0 0,4 0 0,-1 0 0,4 0 0,0 0 0,4 0 0,3 0 0,0 0 0</inkml:trace>
  <inkml:trace contextRef="#ctx0" brushRef="#br0" timeOffset="112173">22096 9780 24575,'-26'16'0,"-7"10"0,1 0 0,-8 8 0,11-13 0,-5 6 0,-1 6 0,6-7 0,5-2 0,-2-5 0,13-5 0,-7 0 0,9-1 0,4 1 0,-1-7 0,7 2 0,-2-6 0,3 3 0,0 2 0,-5-1 0,3 4 0,-3-4 0,5 2 0,-6-3 0,4 0 0,-4 3 0,6-5 0,0 2 0</inkml:trace>
  <inkml:trace contextRef="#ctx0" brushRef="#br0" timeOffset="113499">21632 9978 24575,'0'6'0,"0"2"0,0-1 0,0 5 0,0-6 0,0 19 0,0-15 0,0 14 0,0-7 0,0-6 0,0 10 0,0-11 0,0 6 0,0-6 0,0-1 0,0-3 0,-3 0 0,2 6 0,-2-5 0,1 10 0,1-10 0,-2 4 0,3-5 0,-2 3 0,1-2 0,3-1 0,38-4 0,-12-2 0,33 0 0,-29 0 0,5 0 0,-9 0 0,-2 0 0,-4 0 0,-7 0 0,1 0 0,-9 0 0,2 0 0,-3 0 0,0 0 0,-3 0 0,0 0 0</inkml:trace>
  <inkml:trace contextRef="#ctx0" brushRef="#br0" timeOffset="115806">22596 9632 24575,'-25'0'0,"5"0"0,-8 0 0,11 0 0,4 0 0,-1 0 0,4 0 0,1 0 0,5 5 0,1 26 0,3-9 0,0 20 0,0-15 0,0-4 0,0 7 0,0-7 0,0-1 0,0-4 0,0-2 0,0-6 0,3 2 0,0-6 0,3 0 0,0 3 0,0-5 0,0 1 0,9-2 0,-7-2 0,9 1 0,-7-2 0,10 0 0,-5 0 0,8 0 0,5-6 0,-4-2 0,23-18 0,-7 1 0,0-6 0,-7 8 0,-12 5 0,-6 1 0,2 2 0,-9 3 0,-2 7 0</inkml:trace>
  <inkml:trace contextRef="#ctx0" brushRef="#br0" timeOffset="117902">22942 9062 24575,'0'20'0,"0"-11"0,1 28 0,2 7 0,12 9 0,-4 0 0,2 1 0,-1-21 0,2-2 0,-1 6 0,0-1 0,0-1 0,-1 2 0,-2-13 0,-6-6 0,5-2 0,-8-7 0,1-3 0,-2 0 0,3 0 0,3-3 0,0 3 0,3-3 0,0 3 0,1 0 0,8-2 0,0-1 0,4-3 0,0 0 0,-1 0 0,1 0 0,-4 0 0,3 0 0,-7 0 0,16-15 0,-17 5 0,8-12 0,-14 9 0,-3-1 0,-1 1 0,-3-4 0,0 2 0,0-2 0,0 7 0,0-3 0,0 6 0,0-2 0,-3 3 0,2 0 0,-4 0 0,4 0 0,-4 2 0,7 4 0,5 3 0,7 4 0,21 3 0,0-2 0,8 3 0,-10-7 0,-7 0 0,-4-4 0,0 0 0,-4 0 0,3 0 0,-7 0 0,3 0 0,0-4 0,-3-2 0,3-5 0,-7-2 0,3-1 0,-6 1 0,7-5 0,-4-6 0,1 5 0,-4-14 0,-4 17 0,-3-7 0,0 10 0,-10-1 0,-2 3 0,-10-3 0,0 6 0,0 1 0,-4 0 0,-1 6 0,-5-2 0,0 3 0,-4 0 0,3 0 0,0 0 0,-7 0 0,18 2 0,-6 2 0,19 2 0,3 3 0,2-3 0,1 3 0,3 9 0,0-6 0,0 10 0,0-9 0,3 1 0,4-4 0,9 6 0,3-8 0,11 5 0,-7-9 0,5-1 0,8-3 0,-11-4 0,7-2 0,-11-6 0,-7-1 0,4-1 0,-8 4 0,-1 0 0,-3 4 0,0 0 0,0 0 0,-3 0 0,3 3 0,-3 0 0,6 6 0,1 4 0,12 12 0,8 7 0,12 16 0,-16-21 0,0 1 0,2 3 0,-1-1 0,21 15 0,-20-17 0,0-2 0,25 9 0,-17-10 0,0-2 0,24 4 0,-4-5 0,-3-15 0,-24-35 0,-12 0 0,-3-4 0,-7-10 0,-7-12 0</inkml:trace>
  <inkml:trace contextRef="#ctx0" brushRef="#br0" timeOffset="119036">24635 9137 8191,'2'-4'0,"-14"1"5063,-6 3-5063,-10 0 2818,6 0-2818,-10 0 1719,7 0-1719,-6 0 6784,13 0-6784,4 0 0,4 0 0,1 0 0,5 6 0,-2-2 0,6 8 0,0-2 0,0 7 0,0 5 0,0 1 0,3 10 0,4-10 0,4 5 0,12-9 0,-3 3 0,11-5 0,-3-1 0,9-1 0,-4-6 0,4 3 0,-5-4 0,-5 0 0,4 0 0,-8-4 0,-1-1 0,5 0 0,-11-2 0,4 2 0,-8 0 0,-6-3 0,3 6 0,-3-3 0,0 6 0,-3-3 0,0 5 0,-6 2 0,-17 7 0,-11 6 0,-9-3 0,-16 3 0,16-13 0,-7 2 0,10-6 0,10-5 0,1 0 0,4-4 0,3 0 0,5 0 0,5 0 0,6 0 0,0 0 0</inkml:trace>
  <inkml:trace contextRef="#ctx0" brushRef="#br0" timeOffset="120249">25270 9060 10507,'-5'0'0,"-1"0"5047,-24 0-5047,5 0 2447,-9 0-2447,8 0 1413,4 0-1413,4 0 5161,1 0-5161,4 0 0,3 0 0,4 2 0,-3-1 0,7 4 0,-4-1 0,6 4 0,0 2 0,0 3 0,0 4 0,0 1 0,0 0 0,8 8 0,4-6 0,7 3 0,5 0 0,-2-11 0,1 6 0,-1-10 0,0 3 0,-4-4 0,3-3 0,3-1 0,-8-3 0,6 0 0,-12 2 0,0-1 0,1 4 0,-4-1 0,-1 4 0,-3-1 0,-3 10 0,0-9 0,0 16 0,-6-15 0,-15 16 0,0-12 0,-10 5 0,-1-1 0,8-5 0,-8 2 0,10-3 0,1-1 0,-1-2 0,4 2 0,-4-2 0,8-2 0,-3 1 0,7 0 0,-3-4 0,6 3 0,-2-6 0,5 3 0,2-3 0</inkml:trace>
  <inkml:trace contextRef="#ctx0" brushRef="#br0" timeOffset="121932">25585 9456 24575,'-6'-6'0,"3"-1"0,0-3 0,3-3 0,0 6 0,0-5 0,0 5 0,2 0 0,4 5 0,1 5 0,1 0 0,-4 6 0,-2 1 0,-2 4 0,0-4 0,0 2 0,0-5 0,0 2 0,-2-3 0,-2 0 0,-5-2 0,-1-2 0,0-2 0,-3 0 0,7 0 0,-3-6 0,5-4 0,1-4 0,3 1 0,0 4 0,0 3 0,0 0 0,3 3 0,0 0 0,3 3 0,0 0 0,0 0 0,0 0 0,-3 3 0,-1-3 0,-2 3 0</inkml:trace>
  <inkml:trace contextRef="#ctx0" brushRef="#br0" timeOffset="143565">23234 6576 24575,'12'-22'0,"7"-7"-9831,18-17 9086,-12 16 0,2-2 745,-2 0 0,1-3-579,2 0 0,3-2 1,-3 3 578,-2 1 0,-1 2 1071,6-11 1,-1 3-1072,1 4 0,-18 10 0,4 5 0,-11 10 4739,3 2-4739,-3 1 6175,3-2-6175,-6 3 0,3 0 0,-3 0 0,3 0 0,0 0 0,0 2 0,-3 11 0,3 10 0,-2 15 0,10 18 0,0 7 0,1 1 0,0-13 0,1 0 0,1 12 0,-1-13 0,-1-2 0,2 2 0,-3-1 0,-3-20 0,-4-1 0,0-9 0,-1-3 0,0-1 0,-2-3 0,-2-2 0,-2-2 0</inkml:trace>
  <inkml:trace contextRef="#ctx0" brushRef="#br0" timeOffset="144834">24212 6229 24575,'0'17'0,"0"5"0,0 9 0,0 3 0,0-6 0,0-4 0,0-8 0,0-6 0,0-1 0,0-3 0,0 9 0,5-4 0,22 17 0,1-7 0,15 0 0,14 7 0,-9-17 0,0 4 0,1-2 0,3-6 0,-16-1 0,-3-1 0,-5-5 0,-2 0 0,-4 0 0,-4-6 0,-1 2 0,-6-9 0,-2 2 0,-2-2 0,3-6 0,-6 4 0,2-5 0,-6 1 0,0 4 0,0-5 0,0 4 0,0 5 0,0-1 0,0 6 0,-6-6 0,-8-9 0,-4 2 0,-8-9 0,3 8 0,-6-5 0,-6-9 0,4 10 0,-2-5 0,15 18 0,-6-6 0,9 12 0,-2-7 0,5 11 0,5-1 0,-2 2 0,3 0 0,0 0 0,-12 0 0,6 0 0,-10 3 0,5 0 0,2 4 0,-2 0 0,1 2 0,2-1 0,1 1 0,-2 3 0,7-4 0,-5 7 0,7-8 0,-1 6 0,1-6 0,2 5 0,-1-5 0,4 8 0,-1-4 0,-1 40 0,2-29 0,-2 19 0,3-35 0</inkml:trace>
  <inkml:trace contextRef="#ctx0" brushRef="#br0" timeOffset="168518">25292 6259 24575,'-16'15'0,"-4"11"0,-6 0 0,-4 17 0,9-10 0,-5 7-9831,4 1 8341,-3-2 4308,8-1-2818,0 4 1719,2 1-1719,9 6 0,-1-10 0,7 2 0,0-18 6784,0-1-6784,11 0 0,1-7 0,10 3 0,5-6 0,0-1 0,19-3 0,-10-4 0,10 0 0,0-4 0,-14-11 0,13 1 0,-15-18 0,3 2 0,-3-4-6784,3-3 6784,-7-1 0,3 3 0,-8-5 0,-2 12 0,-7-2 0,-1 4 0,-4-10 0,-3 8 0,-1-4 0,-3 7 6784,0 10-6784,-3-15 0,0 14 0,-7-7 0,0 12 0,-4 1 0,1 2 0,-5 1 0,4-3 0,-3 5 0,-1-2 0,0 3 0,-4 0 0,10 0 0,2 0 0</inkml:trace>
  <inkml:trace contextRef="#ctx0" brushRef="#br0" timeOffset="169819">26225 6327 24575,'-14'21'0,"4"-9"0,-12 21 0,4-13 0,1 6 0,-16 22 0,18-20 0,-11 19 0,22-29 0,1-1 0,3 1 0,0-4 0,0 0 0,0-2 0,0-5 0,0 2 0,0-3 0,32 0 0,0-3 0,21 0 0,-1 1 0,-7-3 0,10 3 0,1-4 0,-6 0 0,-7 0 0,-1 0 0,-14 0 0,8-4 0,-13-3 0,4-9 0,-2-13 0,-4 0 0,-3-9 0,-6-13 0,-7 15 0,-2-20 0,-3 22 0,0-2 0,0 4 0,-6 4 0,-3 2 0,-5 4 0,0 3 0,-4 2 0,-1 2 0,-3 4 0,-4 0 0,3 4 0,-8 2 0,-1 2 0,-1 3 0,-24 0 0,16 0 0,-23 0 0,20 7 0,-5 7 0,12 3 0,-2 8 0,6-4 0,-2 5 0,6-1 0,5-5 0,8 2 0,9-13 0,4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8:42:47.961"/>
    </inkml:context>
    <inkml:brush xml:id="br0">
      <inkml:brushProperty name="width" value="0.05292" units="cm"/>
      <inkml:brushProperty name="height" value="0.05292" units="cm"/>
      <inkml:brushProperty name="color" value="#FF0000"/>
    </inkml:brush>
  </inkml:definitions>
  <inkml:trace contextRef="#ctx0" brushRef="#br0">10214 4694 24575,'0'9'0,"0"30"0,0 12 0,-1-16 0,-2 0 0,-5 24 0,3-17 0,-2-12 0,7-11 0,0-10 0,0 1 0,0-1 0,0 1 0,0 0 0,6 3 0,14 7 0,7-1 0,12 5 0,-11-7 0,2-6 0,-13-5 0,3-6 0,6 0 0,-5-3 0,24-12 0,-19 2 0,9-9 0,-7 2 0,-8 4 0,2-3 0,-11 5 0,1 1 0,-2-4 0,3 1 0,0-4 0,-3 4 0,-1 0 0,-6 7 0,0 0 0,-3 3 0,0 0 0,0 0 0,0 0 0,0-3 0,-14-12 0,-7-10 0,-17-11 0,-7-7 0,2 7 0,12 13 0,7 9 0,5 10 0,4 6 0,-1-2 0,6 6 0,-2 0 0,5 0 0,-9 0 0,3 0 0,0 3 0,-6 6 0,2 2 0,3 5 0,2-6 0,3 5 0,2-8 0,-5 11 0,8-10 0,-5 4 0,6 0 0,-12 25 0,9-20 0,-5 16 0</inkml:trace>
  <inkml:trace contextRef="#ctx0" brushRef="#br0" timeOffset="4500">13471 4949 24575,'34'-41'0,"-1"3"0,-5 8 0,3 1 0,11-10 0,-10 8 0,-1-1 0,19-10 0,-20 15 0,0 0 0,7-3 0,-15 12 0,-10 11 0,-6 1 0,-3 11 0,0 16 0,1 28 0,0-16 0,0 2 0,1 2 0,1 0 0,0-1 0,0-3 0,-1 17 0,3-6 0,-4-8 0,1-4 0,-2-4 0,0-3 0,-2-11 0,2-2 0,-3-3 0,0-2 0,0 1 0,0-2 0,0 0 0,0-1 0,0 1 0,0-1 0,0 1 0,0-3 0,0-1 0</inkml:trace>
  <inkml:trace contextRef="#ctx0" brushRef="#br0" timeOffset="7782">11382 13012 8191,'0'20'0,"0"3"1805,0 11 0,0 4-1805,2-4 0,1 1 1284,2 7 1,0 2-1285,0-5 0,1 3 0,7 19 0,-1 1 0,-5-13 0,-2 2 0,2-2 0,0 3 0,-1-3 967,-3-3 0,-1-2-967,0 1 0,0-2 6047,-2 11-6047,0-17 1647,0-14-1647,0-11 577,0-3-577,0-25 0,11-24 0,-4-3 0,4 7 0,3 0 0,6-17 0,0 1 0,6-2 0,-8 16 0,4-5 0,5-5 0,-10 17 0,3 0 0,-4 14 0,4 9 0,11 0 0,2 8 0,0 0 0,-6 3 0,-5 4 0,-4 1 0,-1 5 0,-7-6 0,0 5 0,-4-5 0,1 6 0,2 3 0,-5-1 0,5 4 0,-8 8 0,5-1 0,-5 17 0,2-11 0,0-1 0,-3-11 0,3-8 0,-3-3 0,0-3 0,0 0 0,3 2 0,0 2 0,3 2 0,3 6 0,1 2 0,4 1 0,-1 2 0,5-8 0,-4 2 0,18 8 0,-7-11 0,-1 4 0,-10-15 0</inkml:trace>
  <inkml:trace contextRef="#ctx0" brushRef="#br0" timeOffset="11715">12609 12856 24575,'-12'51'0,"-2"-4"0,-3 6 0,2-9 0,-1 3 0,0 1-1429,-1 3 1,0 1 0,2-2 1428,-4 11 0,2-4 0,5-11 0,1-4 469,4-5 1,0-3-470,-3 20 781,-1-2-781,10-21 0,-3 6 0,4-3 2231,0 3-2231,0 4 334,0-2-334,0 15 0,4 0 0,3-15 0,4-6 0,3-16 0,-1-4 0,0 1 0,-3-4 0,3-1 0,0 0 0,3-5 0,1 2 0,3-6 0,-12 0 0,2 0 0</inkml:trace>
  <inkml:trace contextRef="#ctx0" brushRef="#br0" timeOffset="12699">13102 13416 24575,'10'39'0,"7"3"0,16 14 0,-12-20 0,2-6 0,-16-11 0,2-7 0,-2 7 0,3-7 0,-4 0 0,0 1 0,0 2 0,0-5 0,0 5 0,0-5 0,4 1 0,-3 1 0,3-5 0,-4 3 0,3-2 0,-3-1 0,0 2 0,0-1 0,-6-1 0,3 2 0,0-4 0,-3 1 0,3 0 0,-3-1 0,0 1 0,0-3 0,0-1 0</inkml:trace>
  <inkml:trace contextRef="#ctx0" brushRef="#br0" timeOffset="13549">13066 13937 24575,'19'-27'0,"1"0"0,13-19 0,3-4 0,-10 13 0,2-1 0,0-2-930,7-11 1,2-2-1,-3 3 930,2-4 0,-3 3 442,-1 4 1,-4 4-443,2 2 459,-17 22-459,-10 13 0,-3 0 0,2 3 361,1-5 0,1 6 0,-2-3 1</inkml:trace>
  <inkml:trace contextRef="#ctx0" brushRef="#br0" timeOffset="14382">13554 13018 24575,'35'37'0,"-2"-6"0,-4 2 0,1 1-2080,4 9 2080,6 7 0,-17-12 668,8 7-668,-11-11 344,-3 7-344,-7-15 0,-6 5 0,-1-8 0,-3 0 0,0 3 0,0 4 0,-4 2 0,-4 3 0,-1 3 1068,-6-1-1068,5 5 0,-9 10 0,6-5 0,-3 3 0,6-19 0,4-12 0,2-3 0,-1-7 0,4-3 0,-1-4 0</inkml:trace>
  <inkml:trace contextRef="#ctx0" brushRef="#br0" timeOffset="15999">13034 14199 8191,'26'0'0,"-6"0"5063,44 0-5063,-28 0 1409,2 0 0,2 0-1409,13 0 1719,10 0-1719,-27 0 0,-22 0 0,-9 0 0</inkml:trace>
  <inkml:trace contextRef="#ctx0" brushRef="#br0" timeOffset="17015">14307 13674 8191,'3'-3'0,"7"1"5063,5 2-5063,11 0 2818,15 0-2818,-5 0 1719,9 0-1719,-7-7 6784,-8 5-6784,1-4 0,-11 6 0,-8 0 0,-6 0 0,-3 0 0</inkml:trace>
  <inkml:trace contextRef="#ctx0" brushRef="#br0" timeOffset="17665">14348 13511 24575,'42'0'0,"1"0"0,-16 0 0,19 0 0,-13 0 0,4 0 0,-23 0 0,-8 0 0</inkml:trace>
  <inkml:trace contextRef="#ctx0" brushRef="#br0" timeOffset="22333">10580 3981 24575,'-22'0'0,"-5"0"0,-24 21 0,-6 7 0,21-11 0,-1 2-411,-3 3 0,-3 4 0,2 2 411,3 2 0,1 1 0,3 0 0,-7 7 0,0 3 0,0 2 0,-3 6 0,5-2 0,13-9 0,3-2 0,2 3 0,-4 8 0,1 2 0,5 0 0,6-4 0,4-1 0,1 0-464,0 16 0,2-2 464,6-8 0,0-1 0,0 0 0,0-2 0,0-13 0,0-1 259,0 13 0,0-3-259,3-2 0,0 3 0,6-29 0,0 0 0,4-2 594,4-3-594,29 16 559,-2-6-559,-7-4 0,1-1 0,-4-2 0,3-2 0,23 3 0,8-2 0,-18-5 0,2-1 0,3-1-251,-5 0 0,2 1 0,1-2 0,-1-3 251,2-4 0,1-3 0,-2-2 0,0-2 0,12-4 0,-2-3 0,-2-7 0,-16 1 0,0-5 0,-2-2 0,-1-2-1573,-2-3 1,-2-2 0,-1-2 0,-3 2 1572,3-5 0,-3 1 0,-1 0 0,-3 4 0,-2-1 0,-2 2-292,5-11 0,-4 5 292,8-10 0,-12 6 0,-2 2 0,-4 7 297,-5-8-297,-12 4 0,-24 10 0,-16-5 0,0 1-144,-2-3 1,-1 0-1,-6-2 144,4 8 0,-5-3 0,-3 1 0,1 1 0,4 3 0,-6-3 0,3 4 0,-2 1 0,2 4 0,-4-2 0,2 4 0,7 6 989,3 7 0,4 3 0,-8-7 0,5 2 0,4 11 0</inkml:trace>
  <inkml:trace contextRef="#ctx0" brushRef="#br0" timeOffset="83681">15068 13428 8191,'4'33'0,"9"-1"0,5 5 1532,-1 7 0,2 6 1,1-2-1533,1-4 0,1 0 0,1-1 958,-2 1 0,1-1 0,-1-1-958,4 6 0,-2-4 1776,6 8-1776,-6-2 0,-16-30 6609,-4-11-6609,3-18 0,2-20 0,12-15 0,-2-10 0,4 5 0,2-8 0,-6 19 528,4-7-528,-8 21 0,0 6 0,-5-1 0,3 10 0,-2-6 0,2-2 0,8-14 0,-4 4 0,11-14 0,-11 14 0,10-7 0,-18 17 0,6 4 0,-7 35 0,23 36 0,-18-27 0,1 1 0,8 7 0,3 0 0,-7-6 0,1-3 0,19 19 0,-1 5 0,-11-21 0,-5-7 0,-10-10 0,-1 0 0,-6-7 0,2 0 0,-4-4 0,5-1 0,-6 1 0,3-2 0,0 1 0,-3 1 0,5-2 0,-2 1 0,3-2 0,3-16 0,13-45 0,-4 12 0,1-2-719,-1-3 0,1 0 719,2-1 0,1 0 0,0 0 0,-1 4 0,-7 15 0,-1 2 0,3-6 0,-1 5 0,-5 6 0,-4 23 0,6-10 0,-2 6 359,9-10 1,-11 9-1,1 0 1</inkml:trace>
  <inkml:trace contextRef="#ctx0" brushRef="#br0" timeOffset="84435">16606 12817 8191,'0'9'0,"0"12"3842,0 20-3842,0-9 2949,0 5-2949,0-25 1863,0 3-1863,0-9 6315,0 0-6315,0-1 1415,0 1-1415,0 0 0,0 2 0,0-2 0,0 3 0,0-3 0,0 0 0,0-1 0,0 1 0,0-3 0,0 0 0</inkml:trace>
  <inkml:trace contextRef="#ctx0" brushRef="#br0" timeOffset="85281">16427 12788 8191,'4'0'0,"39"-12"5063,13 1-5063,-4-4 0,-1 0 0,14-1 0,-22 5 0,-4 1 0,-12 5 2818,12 2-2818,-22 3 1719,0 0-1719,-1 0 6784,-1 0-6784,1 0 0,-6 0 0,-1 0 0</inkml:trace>
  <inkml:trace contextRef="#ctx0" brushRef="#br0" timeOffset="86082">15355 14441 24575,'49'0'0,"0"0"0,-2 0 0,1 0 0,15 0 0,-3 0 0,-18 0 0,-3 0 0,6 0 0,-6 0 0,-8 0 0,6 0 0,-22 0 0,-2 0 0,-1 0 0,3 0 0,-5 0 0,0 0 0,-5 0 0</inkml:trace>
  <inkml:trace contextRef="#ctx0" brushRef="#br0" timeOffset="87563">17044 13407 24575,'23'27'0,"1"0"0,6 10 0,2 0 0,-1-4 0,2 1 0,10 14 0,-1-3 0,8-2 0,-16-11 0,-1-1 0,7 1 0,-7-2 0,-16-16 0,-1 0 0,-6-2-6784,0-1 6784,0-1 0,-6 3 0,8-6 0,-8 6 0,6-6 0,-1 5 0,-2-5 6784,1 1-6784,-4 1 0,1-5 0,-4 4 0,4-7 0,-5 1 0,3-2 0</inkml:trace>
  <inkml:trace contextRef="#ctx0" brushRef="#br0" timeOffset="88347">17096 14008 24575,'8'-39'0,"11"-4"0,6-3 0,5-6 0,3-1 0,-8 14 0,0-1 0,1 4 0,8-4 0,-3 6 0,0 1 0,-12 12 0,-8 14 0,-7-2 0,11-1 0,-10-8 0,14-17 0,-13 14 0,2-3 0</inkml:trace>
  <inkml:trace contextRef="#ctx0" brushRef="#br0" timeOffset="89180">17002 14383 8191,'10'4'0,"55"-2"2531,-29-2 1,4 0-2532,14 0 0,8 0 0,-5 0 0,1 0 0,-2 0 1409,12 0 0,-7 0-1409,-14 0 0,-26 0 0,-18 0 0</inkml:trace>
  <inkml:trace contextRef="#ctx0" brushRef="#br0" timeOffset="90168">18892 13375 24575,'-58'0'0,"-5"0"0,3 3 0,11 7-8503,7 13 8503,21-4 1719,11 15-1719,4-11 0,6 28 0,0 9 0,0-24 0,0-1 0,0 24 0,0-5 0,15-26 6784,17 2-6784,2-17 0,7-4 0,5 0 0,1-1 0,-2-1 0,-1-1 0,20 1 0,-18-7 0,-20 0 0,5 0 0,-8-9 0,-13-4 0,-2 1 0,-5 3 0</inkml:trace>
  <inkml:trace contextRef="#ctx0" brushRef="#br0" timeOffset="91031">18729 13687 24575,'52'0'0,"-18"0"0,29 0 0,-25-7 0,25 5 0,-11-6 0,13 8 0,-27 0 0,-7 0 0,-5 0 0,-11 6 0,0-5 0,-12 4 0</inkml:trace>
  <inkml:trace contextRef="#ctx0" brushRef="#br0" timeOffset="91680">19433 13175 24575,'0'20'0,"0"44"-4916,2-11 1,1 3 4170,2 0 0,1 1 745,-2-8 0,-1 2 0,2-3 1409,3 7 0,-1-3-1409,-4-2 0,0-1 0,-1-11 0,0-4 1719,-2 11-1719,0-26 0,0-1 0,0-9 0,0-6 0,0-1 0</inkml:trace>
  <inkml:trace contextRef="#ctx0" brushRef="#br0" timeOffset="92697">19571 13213 24575,'0'54'0,"0"-16"0,0 1 0,0 19 0,0-22 0,0-1 0,0 3 0,0 14 0,0-21 0,0 9 0,0-16 0,0 5 0,0-8 0,0 1 0,0-14 0,0 2 0,0 2 0,0 4 0,0 0 0,2 5 0,-1-11 0,4 11 0,-1-4 0,2 0 0,1 18 0,0-12 0,-1 4 0,-2-12 0,-2-7 0,-2-1 0,0 4 0,0-7 0,0 1 0</inkml:trace>
  <inkml:trace contextRef="#ctx0" brushRef="#br0" timeOffset="94265">19492 13229 8191,'-10'-3'0,"1"0"5063,30-13-5063,20 1 0,-2 1 0,1 1 0,23-1 1409,-17 9 0,1 2-1409,-8 2 0,-1 2 0,-2-1 0,-1 0 859,4 0 1,-6 0-860,-9 0 6784,-1 3-6784,-4 21 0,-10 7 0,3 26-3392,-21-16 0,-5 0 3392,-3 16 0,-3-15 0,-4-2 0,-9-2 0,6-13 0,-3-2 0,-19 5 0,-7-4 0,19-13 0,-19 3 0,30-5 6784,-27 2-6784,39-6 0,-5-4 0,9 2 0,2-3 0,2 0 0,0 0 0,3 2 0,1 1 0,10 3 0,24 6 0,9 2 0,-9-3 0,1 2 0,17 3 0,0 1 0,-13-1 0,-2 0 0,20 8 0,-14-1 0,1-3 0,-21-7 0,25 7 0,-11-2 0,6 0 0,-18-5 0,-10-6 0,13 14 0,-16-13 0,8 9 0</inkml:trace>
  <inkml:trace contextRef="#ctx0" brushRef="#br0" timeOffset="114297">23615 13410 24575,'0'24'0,"0"1"0,0 17 0,0 8 0,0-2 0,0 4-2527,3 5 1,2 6 0,-1-4 2526,-3 2 0,1-1 547,1-8 1,2 3-1,-2-9-547,-3 15 650,0-25 0,0-5-650,0-12 0,0-7 0,0-13 4118,11-23-4118,9-17 519,6-9-519,-5 16 0,2 1 0,19-16 0,-20 22 0,1 1 0,7 3 0,3 4 0,28 4 0,2 2 0,-7 13 0,5 10 0,-28-1 0,20 23 0,-30-2 0,-9 7 0,-3 3 0,2 12 0,-7-18 0,-2-2 0,-4-4 0,0-11 0,0 2 0,2-8 0,-1 1 0,2-9 0</inkml:trace>
  <inkml:trace contextRef="#ctx0" brushRef="#br0" timeOffset="115055">24718 13298 8191,'4'28'0,"-6"2"2531,-2 9 1,-1 4-2532,-2 3 0,-1-1 0,3-6 0,1-1 0,-1 5 0,1-2 0,4 4 0,0 13 0,0-25 2818,0 13-2818,0-33 1719,15 18-1719,35 10 0,-14-11 3392,6-2 0,2 0-3392,6 6 0,-12-11 0,1 1 0,14 12 0,-16-9 0,-19-15 0,-15-9 0,0 0 0</inkml:trace>
  <inkml:trace contextRef="#ctx0" brushRef="#br0" timeOffset="115700">25260 13737 24575,'30'37'0,"-6"-12"0,3 0 0,-4 0 0,2 2 0,17 16 0,0-1 0,-16-18 0,-1 0 0,10 17 0,0-2 0,9 3 0,-12-3 0,-19-26 0,11 11 0,-15-15 0,12 12 0,-8-8 0,-5-5 0,1 0 0</inkml:trace>
  <inkml:trace contextRef="#ctx0" brushRef="#br0" timeOffset="116420">25406 14315 24575,'0'-16'0,"24"-31"0,-7 17 0,1-1 0,4-9 0,2 1 0,-2 6 0,-1 2 0,3-15 0,-4 17 0,-6-5 0,-6 17 0,4-10 0,-11 17 0,14-25 0,-12 23 0,6-14 0</inkml:trace>
  <inkml:trace contextRef="#ctx0" brushRef="#br0" timeOffset="117046">25751 13491 24575,'37'16'0,"4"11"0,0 10 0,-12-3 0,0 5 0,-3 4 0,-3 5 0,-6-2 0,-1 5 0,-2 1 0,-1 7 0,-3 3 0,-2-2 0,-4-10 0,-1 0 0,-1 1 0,0 10 0,0 1 0,-1-9 0,-1-16 0,0-4 0,0 15 0,0-5 0,0-18 0,0-5 0,0-14 0</inkml:trace>
  <inkml:trace contextRef="#ctx0" brushRef="#br0" timeOffset="119738">26626 13655 24575,'15'0'0,"8"0"0,2 0 0,2 0 0,-10 0 0,-8 2 0,-1 1 0,-7 6 0,5 0 0,-6 7 0,-3 3 0,-7 1 0,-13 5 0,-2-7 0,-23 7 0,20-13 0,-8 4 0,23-10 0,4-2 0,0 1 0,3-1 0,0-4 0,3 0 0,3-6 0,3 0 0,-3-3 0,6-7 0,-5-5 0,2 3 0,0-9 0,-3 13 0,3-8 0,-5 7 0,-5 3 0,1 5 0,7 1 0,26 6 0,7 0 0,23 9 0,-13 4 0,-11 0 0,1 3 0,-6 1 0,1 1 0,12 6 0,-1 1 0,7 5 0,-6 3 0,-26-23 0,-4 0 0,18 16 0,-12-12 0,27 26 0,-21-18 0,11 9 0,-16-13 0,-1-1 0,-11-10 0,-24-5 0,-9-12 0,-8-6 0,-7-5 0,1 1 0,-4-2 0,2 0 0,-11-6 0,0 0-459,-6 0 0,3 4 459,2 5 0,2-2 0,14 7 0,-6-9 0,19 9 0,10 2 0,3 2 918,1 1-918,38 17 0,6 10 0,6 5 0,6 3 0,3 3 0,-10-5 0,1 2 0,-1 0 0,13 10 0,-4-1 0,-19-13 0,-1-1 0,23 14 0,-31-20 0,-1-5 0,-4 0 0,1-2 0,-8-4 0,3 4 0,-6-5 0,0 6 0,-3 2 0,-25 8 0,5 0 0,-9-2 0,-5 1 0,4-5 0,-1 1 0,-15 7 0,0 1 0,-13 4 0,4-4 0,44-14 0,6-7 0,5 1 0</inkml:trace>
  <inkml:trace contextRef="#ctx0" brushRef="#br0" timeOffset="120379">26696 14520 8191,'15'3'0,"31"0"4982,9-3-4982,-21 0 0,0 0 1414,1 0 0,-2 0-1414,9 0 1729,10 0-1729,-27 0 1688,-6 0 1,-13 0 0,-4 0-1</inkml:trace>
  <inkml:trace contextRef="#ctx0" brushRef="#br0" timeOffset="120879">27543 14007 24575,'0'0'0</inkml:trace>
  <inkml:trace contextRef="#ctx0" brushRef="#br0" timeOffset="122019">27543 14007 24575,'0'23'0,"0"-6"0,0 29 0,0-21 0,0 8 0,0-21 0,0-3 0,0-4 0,0 1 0,0 0 0,0 9 0,0 35 0,11-7 0,6 5 0,0 5 0,6 1 0,4-10 0,5-1 0,0-5 0,6-5 0,0-5-505,0-2 0,0-7 505,8-15 0,-19-7 0,1-16 0,-2-4 0,0-5 0,0-13 0,-5-6 0,-12 13 0,-5-3 0,-3-6 0,-1-6 0,-2 5 0,1 6 0,-3 1 0,-6-7 0,-4-3 0,-3 8 0,-23-9 0,18 16 0,-2 1-2887,-9 5 0,2 5 2887,2 2 0,-22 1 0,28 15 0,-23 3 0,-15 3 0,6 7 0,1 4 6784,34 0-6784,14 11 0,10 1 0,4 0 0,0-5 0,-2-15 0</inkml:trace>
  <inkml:trace contextRef="#ctx0" brushRef="#br0" timeOffset="122813">28647 14183 24575,'44'0'0,"-1"0"0,24 0 0,-18 0 0,3 0 0,-5 0 0,-2 0 0,18 0 0,-22 0 0,-4 0 0,-8 0 0,-2 0 0,-21 0 0,0 0 0</inkml:trace>
  <inkml:trace contextRef="#ctx0" brushRef="#br0" timeOffset="123669">28732 14063 8191,'44'-4'0,"8"-11"2531,-16 10 1,0-1-2532,20-12 2818,-25 14-2818,-12 0 1719,-1 4-1719,-6 0 6784,-5 0-6784,4 0 0,5 0 0,-2 0 0,8 0 0,-11 0 0,15 0 0,-19 0 0,8 0 0</inkml:trace>
  <inkml:trace contextRef="#ctx0" brushRef="#br0" timeOffset="124717">29268 13839 8191,'3'0'0,"13"0"2531,23 0 1,9 0-2532,-14 0 0,2 0 1409,18 0 0,1 0-1409,-13-1 0,-4 2 1719,12 1-1719,-2 5 6784,-34 0-6784,1 27 0,-13-18 0,7 22 0,-9-23 0,0 12 0,-18 10 0,-8 7 0,-10 4 0,-3-11 0,12-4 0,2-9 0,-1 0 0,-5 14 0,-7 2 0,22-18 0,10-16 0,-1 6 0,4-8 0,0 2 0</inkml:trace>
  <inkml:trace contextRef="#ctx0" brushRef="#br0" timeOffset="126348">30576 13923 8191,'-4'-5'0,"14"-33"0,11-14 1939,0 4 0,1-1-1939,0-8 0,1-1 1473,8-3 0,-2 5-1473,-7-1 1859,7-2-1859,-4 103 6330,-8 14-6330,-8-17 0,-1 8 0,2-3 685,6 10 1,0-5-686,-5-14 0,1-2 0,1 0 0,-2-5 0,-3-10 0,0-2 0,-2-2 0,1 10 0,-1 3 0,-3 1 0,-3-3 0,4 1 0,0-1 0,10 28 0,-4-21 0,7 25 0,-12-38 0,4 2 0,-6-2 0,3-13 0,-2 7 0,-2-12 0</inkml:trace>
  <inkml:trace contextRef="#ctx0" brushRef="#br0" timeOffset="127053">30494 14827 24575,'0'43'0,"0"-13"0,0 16 0,3 4 0,-3-27 0,3 10 0,-3-27 0</inkml:trace>
  <inkml:trace contextRef="#ctx0" brushRef="#br0" timeOffset="127586">30633 14793 24575,'2'47'0,"1"0"0,-1-1 0,7 5 0,0 0-492,-4-6 0,-1 2 1,2-6 491,14 20 479,-15-38-479,1-9 0,-6-8 0,3-3 0</inkml:trace>
  <inkml:trace contextRef="#ctx0" brushRef="#br0" timeOffset="130053">30780 15775 24575,'20'17'0,"5"-5"0,-14-12 0,31-1 0,-4-1 0,2 2 0,3 0 0,-5-8 0,-1-1 0,0 3 0,-3-4 0,13-29 0,-29-1 0,-14-26 0,-35 17 0,3 0 0,-30 33 0,20 12 0,-1 4 0,1 0 0,-7 0 0,-18 0 0,37 3 0,11 32 0,6-6 0,19 5 0,7 2 0,0-6 0,3-4 0,29 20 0,-9-18 0,0-14 0,8-48 0,-13-1 0,-4-11 0,-18 3 0,-5-9 0,-3-2 0,0 2 0,1-5 0,-1 1 0,-1 0-574,-2-8 0,0 0 1,-1 8 573,-1 14 0,0 6 0,0-19 0,0 34 0,0 0 0,-3 17 0,0 2 0,0 11 1721,0 47-1721,5-15 0,5 8 0,6-3 0,6 8 0,3 4 0,0 0 0,-3-7-632,2 7 1,-2-4 0,4 4 631,0-9 0,3 6 0,1 0 0,-1-4 0,-4-10 0,1 1 0,-3-7 0,0-1 0,-3-6 0,-2-11 0,-2-25 0,-8-45 0,-5 4 947,0 13 0,0 2-947,0 6 0,19 6 0,19 14 0,-2 11 0,25 2 0,-27 7-3392,8 0 0,2 0 3392,3 4 0,-2-3 0,-1-3 0,-4-5 0,8-18 0,-25-14 0,-8-14 0,-22-2 6784,-5 14-6784,-20-4 0,-7 0 0,-7-3 0,-3-2 0,-2 2 0,-7 8 0,22 16 0,2 4 0,-5 1 0,2 21 0,33 18 0,-2 8 0,21 4 0,9 1 0,-4-14 0,4-2 0,6 9 0,2-3 0,21-2 0,-25-17 0,23-12 0,-27-3 0,24-22 0,-26-6 0,-3-4 0,9-1 0,-13 20 0,12 0 0,-10 9 0,4 3 0,20 0 0,-8 0 0,18 0 0,-24 0 0,9 0 0,4-3 0,-4-8 0,-2-10 0,-19 0 0,-8-10 0,-4 19 0,-51-28 0,7 26 0,-4 3 0,3-4 0,-1 0 0,-7 5 0,3 4 0,-2 6 0,24 22 0,63 29 0,-12-30 0,3-1 0,16 8 0,3-6 0,-12-13 0,-1-6 0,29 2 0,-17-5 0,13-1 0,-26-2 0,0 44 0,-2 14 0,-7-22 0,-3 2 0,-1 12 0,-1 8 0,-4-7 0,-3-10 0,-3-2 0,-1 8 0,-2-2 0,-2 2 0,-8 3 0,-18-23 0,-23-17 0,1-15 0,12-8 0,2-6 0,9-8 0,4-7 0,-2-20 0,5-2 0,3 13 0,3 2 0,5-2 0,4 4 0,9 1 0,10 17 0,3 4 0,-7 7 0,-7 7 0</inkml:trace>
  <inkml:trace contextRef="#ctx0" brushRef="#br0" timeOffset="130815">32713 14442 10573,'-3'-2'0,"0"21"1625,3 40-1625,0-11 1467,0-4 0,0-4-1467,0-11 1845,0 8-1845,0-23 4295,0 8-4295,0-14 3303,0 8-3303,0 2 0,0-6 0,0 5 0,0-7 0,0-6 0,0 2 0</inkml:trace>
  <inkml:trace contextRef="#ctx0" brushRef="#br0" timeOffset="131415">32888 14522 24575,'0'45'0,"0"-1"0,0-10 0,0 1 0,0 17 0,0-4 0,0-9 0,0-2 0,0-3 0,0-17 0,0 5 0,2-11 0,-1-3 0,2-8 0</inkml:trace>
  <inkml:trace contextRef="#ctx0" brushRef="#br0" timeOffset="133102">24755 15434 24575,'0'56'0,"0"-1"0,0 0 0,5 1 0,0 0 0,-2 7 0,1 6 0,1-6 0,7-2 0,1-5 0,-3-5 0,-1-4 0,-3-8 0,2-12 0,2-23 0,-6-23 0,19-43 0,8 7 0,5 1 0,-8 20 0,0 3 0,-3 5 0,17-5 0,-27 24 0,11 0 0,16 3 0,-7 1 0,8 9 0,-7 27 0,-12 4 0,4 10 0,-11-11 0,-9-14 0,9 11 0,-12-12 0,7 11 0,-8-19 0,2 8 0,0-10 0,-3 3 0,0-8 0,-1 3 0,5 11 0,-2-10 0,1 5 0</inkml:trace>
  <inkml:trace contextRef="#ctx0" brushRef="#br0" timeOffset="133882">25702 15214 24575,'-4'35'0,"1"0"0,-3 18 0,1 1 0,0-11 0,0 0 0,0 8 0,1 3 0,4 10 0,0-1 0,-2-9 0,4 0 0,9 2 0,5 3 0,-3-6 0,-6-6 0,3-2 0,16 10 0,8 4 0,-5-12 0,0-8 0,3 10 0,0-5 0,-9-23 0,0-1 0,-9-13 0,-6-5 0,-5-2 0</inkml:trace>
  <inkml:trace contextRef="#ctx0" brushRef="#br0" timeOffset="134703">26121 15809 8191,'5'0'0,"0"3"5063,29 15-5063,7 9 2818,-3-2-2818,1 5 1719,-28-23-1719,1 5 6784,-3-3-6784,22 32 0,-9-16 0,0 2 0,-1 0 0,-2-8 0,1-1 0,-4-4 0,-9-9 0,1 3 0</inkml:trace>
  <inkml:trace contextRef="#ctx0" brushRef="#br0" timeOffset="135549">26285 16189 24575,'7'-53'0,"-1"9"0,8-7 0,1-5 0,-4 18 0,2-7 0,1-1 0,-9 28 0,5-20 0</inkml:trace>
  <inkml:trace contextRef="#ctx0" brushRef="#br0" timeOffset="136236">26453 15383 24575,'33'14'0,"-1"0"0,-1 1 0,-1 5 0,-5 12 0,-5 2 0,10 14 0,-18-8 0,-3 5 0,-3-8 0,0 4 0,2 9 0,1 7 0,0-4 0,-1-5 0,2 1 0,1 8 0,3 6 0,-2-10 0,2 8 0,0-8 0,0-2 0,-3-2 0,2-6 0,-13-34 0,0-3 0,-6 3 0,4-5 0,-4 1 0</inkml:trace>
  <inkml:trace contextRef="#ctx0" brushRef="#br0" timeOffset="137216">27404 15700 8191,'-5'4'0,"-12"20"0,-3 9 2531,-2 3 1,0 2-2532,-6 8 0,0 0 1409,5-9 0,10-5-1409,26-5 1719,15-10-1719,7-7 0,6 0 3392,3 2 0,3 1-3392,12 8 0,0 0 0,-14-6 0,-3-1 0,-5 0 0,-6-3 0,-12-4 0,-13-4 0,6 0 0,7 6 0,-5-2 0,7 8 0,1 7 0,-6-3 0,6 7 0,-15-16 0,-4-4 0</inkml:trace>
  <inkml:trace contextRef="#ctx0" brushRef="#br0" timeOffset="138117">28410 16230 24575,'-24'58'0,"5"2"0,26-8 0,8 0 0,-4-19 0,2-1 0,7 18 0,2-5 0,15-9 0,-8-15 0,18-9 0,-20-5 0,16-7 0,-15-6 0,-6-18 0,-3-6 0,6-24 0,-8 7 0,-4-1 0,-8-13 0,-2 19 0,-2 3 0,-8 0 0,-2 5 0,-5 2 0,-22 3 0,0 6 0,-3 1 0,-21 0 0,24 10 0,-1 3 0,-15 6 0,14 6 0,5 7 0,16 2 0,3 9 0,0 30 0,1-10 0,2 7 0,8-29 0</inkml:trace>
  <inkml:trace contextRef="#ctx0" brushRef="#br0" timeOffset="139018">29378 16537 24575,'43'0'0,"4"0"0,6 0 0,0 0 0,3 0 0,-8 0 0,3 0 0,-1 0 0,16 0 0,-6 0 0,-21 0 0,-5 0 0,18 0 0,-38 0 0,1 0 0,-7 0 0,-3 0 0</inkml:trace>
  <inkml:trace contextRef="#ctx0" brushRef="#br0" timeOffset="139885">29259 16361 8191,'19'0'0,"35"0"2298,-20 0 1,0 0-2299,4 0 0,-1 0 2874,23 0-2874,4 0 1776,-2 0-1776,-23 0 0,1 0 0,5 0 0,-2 0 0,5 0 0,16 0 0,-46 0 0,8 0 0,-6 0 0,-4 0 0,-10 0 0</inkml:trace>
  <inkml:trace contextRef="#ctx0" brushRef="#br0" timeOffset="140868">30072 16218 24575,'53'0'0,"-6"0"0,-12 0 0,0 0 0,8 0 0,-7 3 0,-20 0 0,0 3 0,-14 6 0,-2-2 0,0 7 0,-20 10 0,-7 0 0,5 4 0,-8 1 0,-1-3 0,8-10 0,-2 9 0,-6 0 0,8 4 0,-6 12 0,8 9 0,8-11 0,-4 10 0,13-29 0,0-6 0,0-7 0</inkml:trace>
  <inkml:trace contextRef="#ctx0" brushRef="#br0" timeOffset="142180">29873 14169 24575,'22'31'0,"-3"-6"0,26 21 0,-18-27 0,5 9 0,-19-24 0,-1 8 0,-3-11 0,3 7 0,-6-7 0,0 1 0</inkml:trace>
  <inkml:trace contextRef="#ctx0" brushRef="#br0" timeOffset="142919">30209 14076 24575,'0'57'0,"0"-1"0,0-12 0,0 0 0,-1 15 0,-1-3 0,-2 0 0,0 0 0,1-36 0,0-3 0,2 9 0,-2-13 0,0 15 0,2-11 0,-2-3 0,3-1 0,0-10 0</inkml:trace>
  <inkml:trace contextRef="#ctx0" brushRef="#br0" timeOffset="144536">29884 13911 24575,'0'-9'0,"2"-6"0,-1 4 0,2-5 0,-1 7 0,1 0 0,3 1 0,-2 1 0,1 1 0,-2-2 0,3 1 0,0-2 0,0 3 0,-3 1 0,3-1 0,-3-1 0,6-1 0,-3 1 0,3-4 0,-6 4 0,2-2 0,-4 3 0,4 3 0,1 1 0,-2 4 0,4 2 0,-5 2 0,12 11 0,-4-4 0,8 9 0,-9-9 0,9 3 0,-2 6 0,3-4 0,-5-3 0,-9-7 0,-1-5 0,-2 0 0,0 0 0,0-3 0</inkml:trace>
  <inkml:trace contextRef="#ctx0" brushRef="#br0" timeOffset="145234">30546 14417 24575,'16'0'0,"1"0"0,27 0 0,-21 0 0,16 0 0,-29 0 0,-2 0 0,3 0 0,-6 0 0,3 0 0</inkml:trace>
  <inkml:trace contextRef="#ctx0" brushRef="#br0" timeOffset="146034">30485 14317 24575,'23'0'0,"-1"0"0,24 0 0,-22 0 0,11 0 0,-20 0 0,1-2 0,1 1 0,-1-11 0,-9 9 0,0-7 0</inkml:trace>
  <inkml:trace contextRef="#ctx0" brushRef="#br0" timeOffset="147197">30871 16696 8191,'2'3'0,"9"0"5063,25 7-5063,-2 6 2818,22 10-2818,-28 1 0,0 3 0,-3-8 0,0 0 0,-1 7 0,-2-2 1719,11 3-1719,-21-8 0,17-5 0,-22-2 0,16-3 0,-21-9 0,3 0 0</inkml:trace>
  <inkml:trace contextRef="#ctx0" brushRef="#br0" timeOffset="148099">31349 16769 24575,'-13'42'0,"-8"14"0,1-11 0,5-13 0,2-1 0,1 1-8503,-16 27 8503,14-21 1719,-5 2-1719,6-5 0,1-2 0,-2 8 0,2 1 0,5-21 0,0 3 0,4-15 1696,3 0 0,0-6 0,0 0 0</inkml:trace>
  <inkml:trace contextRef="#ctx0" brushRef="#br0" timeOffset="149632">30944 16417 24575,'6'0'0,"2"0"0,4 0 0,-5-5 0,9 0 0,-12-1 0,7 3 0,-5 0 0,3-3 0,3-3 0,-5-1 0,4 1 0,-2-5 0,-2 6 0,4-9 0,-5 8 0,0 0 0,-2 0 0,1 3 0,-2-6 0,3 8 0,-2-7 0,1 8 0,-2-1 0,3 2 0,-1 2 0,9 3 0,6 12 0,-3-6 0,4 12 0,1 4 0,-7-9 0,7 8 0,-13-12 0,0 3 0,-2-1 0,-1 1 0,-1-4 0,-2-1 0,1-1 0,1 0 0,-4-4 0,4-1 0,-2 1 0,3-5 0,-2 3 0,-2-3 0</inkml:trace>
  <inkml:trace contextRef="#ctx0" brushRef="#br0" timeOffset="150563">31737 16995 8191,'34'-3'0,"8"0"2531,-2 3 1,1 0-2532,10 0 2818,-2 0-2818,-36 0 0,-4 0 0,-6 0 0</inkml:trace>
  <inkml:trace contextRef="#ctx0" brushRef="#br0" timeOffset="151397">31622 16822 24575,'46'0'0,"-5"0"-3277,7 0 0,12 0 0,-6 0 2532,-13 0 0,0 0 745,13 0 0,6 0 0,-9 0 2818,10 0-2818,-6 0 1719,-10 0-1719,-14 0 0,-15 0 0,-13 0 0</inkml:trace>
  <inkml:trace contextRef="#ctx0" brushRef="#br0" timeOffset="152601">32485 16844 24575,'0'44'0,"0"0"0,0 19 0,0-13 0,0-28 0,3 10 0,3-16 0,18 2 0,6-14 0,7-2 0,3-1 0,20-1 0,-16-2 0,0-7 0,-6-8 0,-3-6 0,-4-1 0,-2-3 0,-2-4 0,-3-2 0,-4-2 0,-4-4 0,-5-10 0,-4-2 0,0 11 0,-1 1 0,2-9 0,-9 3 0,-35-6 0,8 22 0,-4 13 0,-1 4 0,-3 4 0,-28 4 0,35 4 0,-35 0 0,33 0 0,-17 12 0,18-4 0,4 8 0,11 0 0,7-5 0,-8 28 0,7-11-6784,-4 29 6784,5-25 0,4 14 0,-6-11 0,6-3 0,0 3 0,-7 15 0,7-9 0,1-1 0,0 3 0,3-7 0,0-22 0</inkml:trace>
  <inkml:trace contextRef="#ctx0" brushRef="#br0" timeOffset="165812">13542 14693 24575,'0'34'0,"0"12"0,0 4 0,0-16 0,0 1 0,0 26 0,0 5 0,0-5 0,0-1 0,0-11 0,0 1 0,0 3 0,0 4 0,0-5 0,0-1 0,0-3 0,0 12 0,0-5 0,0 2 0,0-13 0,0-22 0,0-7 0,0 6 0,0-15 0,0 0 0,0-3 0</inkml:trace>
  <inkml:trace contextRef="#ctx0" brushRef="#br0" timeOffset="167265">14052 14807 24575,'0'38'0,"0"1"0,0 24 0,0-24 0,0 1 0,0 6 0,0 0 0,0-10 0,0 1 0,0 6 0,0-1 0,0 22 0,0-3 0,0-27 0,0 0 0,0 16 0,0-24 0,0-5 0,0-12 0,0-4 0,3-10 0,4-4 0,10-21 0,8-5 0,-7 5 0,3-4 0,5-1 0,3-2 0,-1 2 0,1-4 0,1 1-3392,18-13 0,-3 8 3392,-15 23 0,4 8 0,-10 12 0,-1 5 0,15 18 0,-20-6 0,9 30 6784,-8 12-6784,1 1 0,-2 3 0,-7-23 0,-6-17 0,1 25 0,-5-22 0,2 21 0,-3-29 0,0 0 0,0-10 0,0-2 0,0 0 0,0-3 0,0 0 0</inkml:trace>
  <inkml:trace contextRef="#ctx0" brushRef="#br0" timeOffset="168200">15094 14902 24575,'-12'28'0,"2"5"0,-5 13 0,-1 3 0,4 3 0,2-13 0,2 1 0,8 15 0,0-14 0,0 23 0,0-38 0,12 8 0,-3-20 0,12 7 0,-7-13 0,2 4 0,-6-5 0,11 5 0,-8-7 0,15 10 0,1-2 0,-4-2 0,12 7 0,-25-14 0,2 2 0</inkml:trace>
  <inkml:trace contextRef="#ctx0" brushRef="#br0" timeOffset="168914">15518 15198 8191,'7'-3'0,"38"39"4817,-21-17-4817,10 12 0,-1 1 2848,-15-7-2848,15 14 0,2 1 1750,-6-4-1750,2 1 0,-3-1 1673,-14-15 0,-2-4 0,-12-12 0</inkml:trace>
  <inkml:trace contextRef="#ctx0" brushRef="#br0" timeOffset="169633">15556 15569 24575,'41'-45'0,"0"2"0,-8 7 0,-3-6 0,-13 16 0,-2 4 0,-4 5 0,-5 13 0,3-5 0,2 0 0,2-6 0,-5 7 0,-2-2 0</inkml:trace>
  <inkml:trace contextRef="#ctx0" brushRef="#br0" timeOffset="170530">15904 14919 8191,'14'6'0,"9"20"2284,-1 5 0,1 4-2284,-2-5 0,-2 2 1438,-1 16 1,-2 2-1439,-3-11 0,-1-1 0,-4-4 0,-1 1 889,5 19 1,0-2-890,-6 1 0,0-6 0,-1-2 0,-5-9 6598,0 19-6598,-3-23 0,-9 9 0,3-19 0,-2-7 0,8-13 0</inkml:trace>
  <inkml:trace contextRef="#ctx0" brushRef="#br0" timeOffset="171846">16540 15021 24575,'0'52'0,"0"-4"0,0 1 0,0 10 0,0-2 0,0 0 0,0 1 0,0-3 0,0 3 0,0-4 0,0 8 0,0-10 0,0-6 0,0 9 0,0-27 0,0-15 0,0-63 0,0 22 0,0-26 0,0-6 0,0 18 0,0 2 0,0 5 0,0 0 0,0-8 0,0 5 0,0 15 0,0-18 0,0 4 0,0 2 0,0-9 0,0 10 0,2 5 0,-1 3 0,4 12 0,2-3 0,-3 8 0,2-3 0</inkml:trace>
  <inkml:trace contextRef="#ctx0" brushRef="#br0" timeOffset="172581">16967 15531 8191,'11'0'0,"10"0"5063,39 0-5063,-12 0 2818,7 0-2818,-32 0 429,-18 0 1,-1 0 0,-2 0 0</inkml:trace>
  <inkml:trace contextRef="#ctx0" brushRef="#br0" timeOffset="173378">16955 15452 24575,'9'0'0,"1"0"0,14 0 0,-8 0 0,8 0 0,-11 0 0,-7 0 0,-1 0 0</inkml:trace>
  <inkml:trace contextRef="#ctx0" brushRef="#br0" timeOffset="174100">17900 14752 24575,'0'14'0,"0"11"0,0 9 0,0-3 0,0 19 0,0-18 0,0 8 0,0-3 0,0-15 0,0 2 0,0-8 0,0-7 0,0-6 0,0 0 0</inkml:trace>
  <inkml:trace contextRef="#ctx0" brushRef="#br0" timeOffset="174749">18121 14834 24575,'0'14'0,"0"0"0,0 14 0,0-7 0,0 5 0,0 9 0,3 14 0,-2-17 0,2 2 0</inkml:trace>
  <inkml:trace contextRef="#ctx0" brushRef="#br0" timeOffset="178129">18477 15174 24575,'-23'0'0,"-4"13"0,-2 5 0,-1 5 0,-8 25 0,1 2 0,27-18 0,10-8 0,0 17 0,10 19 0,13 2 0,14-29 0,7-6 0,-8-10 0,4-5-2262,8-3 1,4-2 0,-5-3 2261,-10-5 0,-3-2 0,12-3 0,-6-5 0,-12-15 0,-5-14 0,-2-5 0,5-15 0,-9 12 0,-3 1 0,-7 8 0,12 38 6784,-4 11-6784,16 17 0,30-5 0,-20-17 0,-4-11 0,-3-6 0,-10-11 0,-5-15 0,-19 11 0,-10 15 0,-45-5 0,13 12 0,-1 0 0,1 3 0,6 4 0,3 2 0,24 5 0,6 27 0,6-13 0,9 21 0,9-20 0,27 6 0,9-7 0,1-5 0,-24-35 0,-3-8 0,-6 4 0,6-36 0,-23 24 0,-5 19 0,3-7 0,0 24 0,16 55-6784,-2-5 6784,-8-14 0,0 1 0,-1-5 0,-1-4 0,-1-7 0,4 15 0,-10-32 0,0-3 0,-3-26 0,0 1 6784,0-19-6784,10-26 0,-4 29 0,11-23 0,-1 38 0,15 9 0,4 4 0,11-5 0,10 4 0,-1 6 0,-15 13 0,16-1 0,-43 8 0,6 22 0,-13-14 0,9 25 0,-11-20 0,12 11 0,-4-10 0,11 0 0,-12-19 0,7-3 0,-12-8 0,25-16 0,-8-16 0,-3-8 0,2-11 0,-2 2 0,-4-7 0,-1-1-341,-1 4 0,0-4 0,-2 5 341,-1 1 0,-3 1-2149,-1 2 1,-1-2 0,1 4 2148,-1 6 0,0 2 0,2-27 0,-3 8 0,-5 30 0,-13-12 0,-12 17 0,-5-4 684,-12 19-684,14 9 6784,1 16-6784,14 40 0,10-7 0,9-10 0,8 6 0,8 5 0,9 5 0,-2-2 0,-6-14 0,0-1 0,1 5 0,1 1 0,2 7 0,1 2 0,-1-2 0,-4-8 0,6 12 0,-4-4 0,-5-9 0,1 1 0,-6-7 0,-4 10 0,-4-24 0,-7-1 0,0-17 0,0 3 0,0-3 0,0 5 0,2-1 0,5 10 0,-3-8 0,4 5 0,-7-11 0,4 8 0,-1-3 0,1 3 0,-1-34 0,-10-9 0,-8-27 0,-9 7 0,-2 0 0,8 19 0,-1 0 0,-11-15 0,1 5 0,8 16 0,-4 10 0,2 14 0,9 0 0,-8 0 0,15 0 0,-6 5 0,7-1 0,-4 8 0,9-3 0,3 9 0,7-6 0,7 5 0,15-12 0,-5 1 0,30-6 0,-33-3 0,19-4 0,-22-9 0,-8 5 0,2-2 0,-12 11 0</inkml:trace>
  <inkml:trace contextRef="#ctx0" brushRef="#br0" timeOffset="179081">20654 15302 8191,'0'2'0,"0"20"5063,0 32-5063,0-14 2818,0 8-2818,0-31 0,0-11 0,0 4 0</inkml:trace>
  <inkml:trace contextRef="#ctx0" brushRef="#br0" timeOffset="179531">20666 15008 24575,'0'0'0</inkml:trace>
  <inkml:trace contextRef="#ctx0" brushRef="#br0" timeOffset="181213">20957 15365 8191,'-3'-3'0,"0"11"5063,3-6-5063,11 7 0,2-7 2818,6-2-2818,2 0 1719,9-3-1719,-12 0 6784,14-21-6784,-14-22 0,-5-3 0,-9 10 0,-4 2 0,-9 4 0,-11-7 0,6 30 0,-37-1 0,16 7-6784,-31 4 6784,38 3 0,0 6 0,22 1 0,0-1 0,3 8 0,3-8 0,0 8 0,0-10 6784,3 8-6784,5-8 0,9 2 0,37-44 0,-17-8 0,-2-12 0,-4-3 0,-8-2 0,-12 19 0,-3 4 0,-5 7 0,-3 13 0,0-3 0,0 11 0,0 17 0,-2 39 0,0 11 0,1 5 0,0-20 0,0 5 0,-1-2 0,2 10 0,0-5 0,4-18 0,-1 1 0,1 29 0,1-4 0,6-15 0,0 4 0,-1-13 0,-3-21 0,5 16 0,21-14 0,-15-7 0,12 3 0,-24-12 0</inkml:trace>
  <inkml:trace contextRef="#ctx0" brushRef="#br0" timeOffset="182013">21530 15477 8191,'3'-11'0,"6"4"5063,0-7-5063,4 10 2818,-6 3-2818,-2 5 429,-13 2 1,6-3 0,-3-3 0</inkml:trace>
  <inkml:trace contextRef="#ctx0" brushRef="#br0" timeOffset="182680">21684 14563 24575,'0'42'0,"0"1"0,0 15 0,0 0 0,0-1 0,0-12 0,0-2 0,0-4 0,0-16 0,0-6 0,0-10 0,0-2 0</inkml:trace>
  <inkml:trace contextRef="#ctx0" brushRef="#br0" timeOffset="183248">21836 14718 24575,'0'28'0,"0"6"0,0 25 0,0 7 0,3-19 0,1-2 0,-2 2 0,5-3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21:34.007"/>
    </inkml:context>
    <inkml:brush xml:id="br0">
      <inkml:brushProperty name="width" value="0.05292" units="cm"/>
      <inkml:brushProperty name="height" value="0.05292" units="cm"/>
      <inkml:brushProperty name="color" value="#FF0000"/>
    </inkml:brush>
  </inkml:definitions>
  <inkml:trace contextRef="#ctx0" brushRef="#br0">8837 13405 24575,'-23'0'0,"-2"0"0,-2 3 0,-4 1 0,4 4 0,-5 0 0,-15 6 0,15-5 0,-5 8 0,16-9 0,-3 8 0,4-5 0,-3 6 0,9-4 0,1 0 0,-1-2 0,4 1 0,-3-1 0,6-1 0,-3 2 0,7-5 0,-3 2 0,3-3 0,0 6 0,0-5 0,3 4 0,0-5 0,0 0 0,0 0 0,0 0 0,0 3 0,0 15 0,21 8 0,-5 3 0,18 0 0,-10-12 0,4 2 0,10 2 0,-2-6 0,-6-5 0,0-2 0,7 1 0,13 7 0,-4-10 0,-15 0 0,13-1 0,-21-3 0,3-1 0,-7-3 0,1 0 0,-1-4 0,2 0 0,1 0 0,0 0 0,10 0 0,-3 0 0,22 0 0,9 0 0,-4 0 0,6 0 0,-19 0 0,-5 0 0,3 0 0,-8 0 0,0 0 0,-3 0 0,-11 0 0,7 0 0,-8 0 0,0 0 0,-1 0 0,0 0 0,1 0 0,14-4 0,-4 0 0,9-4 0,5-3 0,-9 2 0,4-2 0,-6 3 0,-8 1 0,7-1 0,-7 1 0,4-1 0,-1-3 0,-3 2 0,3-2 0,0 4 0,2-1 0,3 0 0,1 0 0,19 0 0,-9-1 0,10 4 0,-10-2 0,-9 6 0,3-3 0,-4 0 0,-1 3 0,1-2 0,-4-1 0,-2 4 0,-8-7 0,-1 4 0,-3-1 0,-1-2 0,0 2 0,-3-2 0,3-4 0,-4 0 0,1 0 0,-1-2 0,-3 5 0,-2-2 0,1 3 0,-4-6 0,2 4 0,0-7 0,-3 5 0,3-16 0,-3 10 0,0-9 0,0 11 0,0 1 0,0-5 0,0 4 0,-6-7 0,-8 1 0,-6-4 0,-1 4 0,-5 0 0,7 6 0,-7-1 0,-1 0 0,0 3 0,-5-3 0,0 6 0,0-6 0,-4 6 0,3-7 0,-4 7 0,1-2 0,3-1 0,-4 3 0,5-3 0,5 4 0,0 1 0,5 3 0,0-3 0,4 6 0,1-2 0,-3 3 0,5 0 0,-4 0 0,9 0 0,-7 0 0,6 0 0,-10 0 0,7 0 0,-7 0 0,-2 0 0,0 0 0,-3 0 0,4 0 0,0 0 0,0 0 0,4 0 0,-9 3 0,12-2 0,-9 2 0,11 0 0,0-3 0,2 6 0,-1-5 0,2 1 0,-1 1 0,-1 1 0,2 2 0,-4 1 0,4-3 0,-3 1 0,3-1 0,-7 3 0,3 0 0,-14 3 0,13-3 0,-15 3 0,9-3 0,-3-3 0,3 2 0,4-5 0,4 2 0,-1-3 0,1 3 0,-4-3 0,2 3 0,-6 1 0,3-4 0,-4 7 0,0-6 0,0 2 0,0 0 0,0 1 0,4 0 0,-3 3 0,2-3 0,1 3 0,1-3 0,3 2 0,1-3 0,-1 7 0,-15 37 0,17-30 0,-10 26 0</inkml:trace>
  <inkml:trace contextRef="#ctx0" brushRef="#br0" timeOffset="81216">13645 12697 24575,'-43'0'0,"3"0"0,-24 0 0,20 0 0,10 0 0,12 0 0,1 0 0,-5 0 0,-2 0 0,0 4 0,6 0 0,0 3 0,0 4 0,0 0 0,0 4 0,-1 3 0,4-2 0,1 2 0,5-5 0,-1 0 0,1 1 0,2-1 0,1 1 0,4-4 0,-1 2 0,1-2 0,-1 0 0,3 0 0,-1-4 0,4 0 0,-1 0 0,2 0 0,0 0 0,0 0 0,0 0 0,0 9 0,0-4 0,0 8 0,0-5 0,6-1 0,5 1 0,3-1 0,7 2 0,-2-4 0,-1 2 0,3-5 0,-7 2 0,3-3 0,-3-4 0,-1 3 0,0-5 0,1 2 0,3-3 0,-3 0 0,4 0 0,-1 0 0,-3 0 0,7 0 0,-3 0 0,1 0 0,2 0 0,-7 0 0,3 0 0,-3 0 0,-1 0 0,-3 0 0,-1 0 0,-3 0 0,0 0 0,0 0 0,2 0 0,2 0 0,7 0 0,1 0 0,4 3 0,0 1 0,0 4 0,0-1 0,0 0 0,0 1 0,0-1 0,-4 0 0,5 3 0,-8-3 0,4 3 0,-1-6 0,-4 2 0,3-6 0,-3 3 0,3-3 0,-3 0 0,7 0 0,-6 0 0,2 0 0,-4 0 0,4 0 0,-2 0 0,2 0 0,0 0 0,-3 0 0,8 0 0,-8 0 0,7 0 0,-3 0 0,8 0 0,-2 0 0,6 0 0,-2 0 0,4 0 0,0 0 0,5 0 0,-8 0 0,7 0 0,-9 0 0,1 0 0,-2 0 0,-4 0 0,-4 0 0,9 0 0,-11-3 0,7-3 0,-9-2 0,-4-1 0,2-1 0,-5 3 0,6-3 0,-6 4 0,5-1 0,-2 1 0,0-1 0,3 1 0,-6 0 0,5-1 0,-1 0 0,2-2 0,0 1 0,-3-1 0,3 2 0,3-2 0,-4 1 0,6-1 0,-11 2 0,2 4 0,-3-3 0,0 3 0,0-1 0,0-1 0,0 2 0,-2-4 0,1-7 0,-4 5 0,2-9 0,-3 8 0,0-3 0,-3-1 0,-9-4 0,-3 3 0,-24-16 0,-2 2 0,-5-1 0,8 4 0,7 10 0,7 4 0,-2-2 0,4 2 0,0 1 0,-4-3 0,3 2 0,-3 1 0,4-3 0,-4 5 0,3-5 0,-8 5 0,3-2 0,1 4 0,0-1 0,1 0 0,2 1 0,-2 2 0,4-1 0,0 5 0,0-6 0,4 6 0,-4-2 0,4 3 0,0 0 0,-2 0 0,5 0 0,-6 0 0,3 0 0,-4 0 0,-4 0 0,-12 0 0,4 0 0,-12 0 0,-16 0 0,19 0 0,-17 0 0,32 0 0,1 3 0,9-2 0,1 5 0,3-5 0,4 5 0,3-3 0,2 3 0,4 0 0,-2-2 0,3-2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2T14:42:55.825"/>
    </inkml:context>
    <inkml:brush xml:id="br0">
      <inkml:brushProperty name="width" value="0.05292" units="cm"/>
      <inkml:brushProperty name="height" value="0.05292" units="cm"/>
      <inkml:brushProperty name="color" value="#FF0000"/>
    </inkml:brush>
  </inkml:definitions>
  <inkml:trace contextRef="#ctx0" brushRef="#br0">19856 11797 24575,'0'47'0,"0"-16"0,0 36 0,0-14 0,0 0 0,0-17 0,0 0-2058,0 26 0,0-2 2058,0-9 647,0 2-647,0-15 0,0-5 0,3-7 0,-2-11 0,5 4 0,-5-12 0,1-3 0,-2-15 3117,0-22-3117,4 5 0,0-19 0,4 13 0,1-9 0,4-6 0,0 5 0,9-4 352,-5 10-352,15-11 0,-14 20 0,11-1 0,-16 21 0,3 6 0,-2 3 0,-1 0 0,0 0 0,1 0 0,-1 0 0,0 0 0,1 3 0,-4 3 0,3 2 0,0 10 0,-2-6 0,2 11 0,-3-2 0,1 7 0,-4-6 0,2 1 0,-8-6 0,5 1 0,-5 0 0,2 3 0,0-3 0,1 4 0,0-1 0,3 5 0,-6-3 0,5 0 0,-5-2 0,5-7 0,-2 15 0,-1-9 0,0 1 0,-3-12 0</inkml:trace>
  <inkml:trace contextRef="#ctx0" brushRef="#br0" timeOffset="768">20933 11558 24575,'-3'3'0,"-4"2"0,-11 27 0,1-5 0,-5 15 0,6-11 0,-1 6 0,5-4 0,-4 8 0,6-3 0,2 5 0,4 20 0,4-15 0,0 14 0,0-5 0,0-15 0,0 10 0,10-15 0,-5-10 0,11-4 0,-5-13 0,2-3 0,-3-1 0,3 0 0,-3 1 0,7 0 0,-3 0 0,3 0 0,1 0 0,0-4 0,4 1 0,-10-4 0,-2 0 0</inkml:trace>
  <inkml:trace contextRef="#ctx0" brushRef="#br0" timeOffset="1405">21250 11850 24575,'20'0'0,"12"0"-9831,8 7 8341,21 14 111,-18 3 1379,-12-7 0,-1 0 2130,12 14-2130,7-3 0,-5 3 0,-9-7 0,-4-6 0,-12-1 0,-5-12 4908,-4 3-4908,-4-4 1415,-1-1 1,-1 0-1,-2-3 1</inkml:trace>
  <inkml:trace contextRef="#ctx0" brushRef="#br0" timeOffset="2197">21678 11697 24575,'-4'16'0,"-3"1"0,-4 15 0,-5-3 0,1 8 0,-1-6 0,1-3 0,2 2 0,-11 13 0,10-11 0,-11 14 0,14-27 0,-3 2 0,6-7 0,2-1 0,-3 0 0,7-3 0,-9 2 0,10-5 0,-11 5 0,11-6 0,-5 3 0,6-3 0,-6 1 0,4-1 0,-4 0 0,3 0 0,3-3 0,-3-1 0</inkml:trace>
  <inkml:trace contextRef="#ctx0" brushRef="#br0" timeOffset="3459">21839 11518 10430,'33'0'0,"-17"6"5055,36 3-5055,-28 10 0,3 1 2460,-7 3-2460,6 14 1423,-12 8-1423,4-4 5207,-14 4-5207,0-26 0,-4 11 0,0-11 0,0 7 0,0 0 0,0-3 0,0 8 0,0-4 0,0 5 0,-4 0 0,3-5 0,-6 4 0,-10 12 0,6-12 0,-11 7 0,8-18 0,-3-7 0,0 0 0,-14 0 0,19-9 0,-10 2 0</inkml:trace>
  <inkml:trace contextRef="#ctx0" brushRef="#br0" timeOffset="4163">22442 12035 24575,'35'0'0,"-13"0"0,28 0 0,-16 0 0,18 0 0,-1 0 0,-11 0 0,-9 0 0,-18 0 0,0 0 0,-3 0 0,-4 0 0,-4 0 0</inkml:trace>
  <inkml:trace contextRef="#ctx0" brushRef="#br0" timeOffset="5130">22299 11827 24575,'25'0'0,"-4"0"0,7 0 0,-6 0 0,0 0 0,13 0 0,-14 0 0,9 0 0,-12 0 0,-4 0 0,3 0 0,-3 0 0,2 0 0,-6 0 0,2 0 0,0 0 0,-5 0 0,7 0 0,-7 0 0,4 0 0,-4 0 0,1 0 0,-4-6 0,1 4 0,-2-6 0,3 7 0,0-2 0,0 0 0,-2 3 0,-2-3 0</inkml:trace>
  <inkml:trace contextRef="#ctx0" brushRef="#br0" timeOffset="10075">23112 11701 19602,'-3'-3'0,"6"6"2313,6 9-2313,2 3-6904,22 18 6904,-11-11 1860,8 8-1860,4-3 920,-23-14-920,14 6 0,-22-13 0,3 0 0,0 2 6784,0-4-6784,-3 4 0,2-5 0,-4 3 0,4-3 0,-2 0 0,3-3 0,0 0 0,0 0 0,0-10 0,1-7 0,11-20 0,0 1 0,5-2 0,-7 11 0,-2 9 0,-7 0 0,3 8 0,-4 1 0,0 3 0,0 2 0,0 2 0,0 2 0,0 5 0,0-1 0,-1 4 0,2 2 0,2 0 0,-2 3 0,6 0 0,-6-2 0,3 1 0,-1-2 0,-2 0 0,1-2 0,4 1 0,-5-5 0,7 7 0,-5-7 0,1 4 0,-2-4 0,-4 1 0,1-4 0,-2 2 0,2-3 0,1 0 0,3-6 0,-2-6 0,3-6 0,1-8 0,6-3 0,0-4 0,4-4 0,-5 3 0,-1 2 0,1 6 0,1-2 0,-5 8 0,0 0 0,-5 11 0,-1 0 0,0 2 0,0-2 0,0 3 0,0-3 0,-3 5 0,0-2 0</inkml:trace>
  <inkml:trace contextRef="#ctx0" brushRef="#br0" timeOffset="10902">24034 11706 24575,'6'-2'0,"-3"1"0,-1-2 0</inkml:trace>
  <inkml:trace contextRef="#ctx0" brushRef="#br0" timeOffset="11729">24282 11499 9000,'-1'-3'0,"8"0"5117,4 3-5117,20-3 2696,-11 5-2696,12-1 0,-10 9 1609,1 6-1609,15 15 0,2 12 0,-12-18 0,2 1 0,-5 3 0,0-1-631,22 12 631,-20-12 0,0 1 0,13 16 0,-1-6 0,1-1 0,-1 6 0,-8-17 0,-4-5 0,-12-13 0,-2 0 0,-7-6 0,0 3 0,0-3 0,-3 0 0,0-3 0</inkml:trace>
  <inkml:trace contextRef="#ctx0" brushRef="#br0" timeOffset="12913">24838 11570 24575,'-22'6'0,"7"2"0,-17 7 0,13-1-8503,-4 9 8503,-4-1 1719,-1 15-1719,1-6 0,-2 3 0,5 8 0,3-16 0,5 11 0,3-15 0,9-7 0,-9 1 6784,6-6-6784,-3 0 0,3 3 0,4-6 0,-3 2 0,3 0 0,-3-2 0,0 1 0,0-5 0,3 3 0,0-3 0,1 3 0,1-1 0,-5-1 0,6 1 0,-6-5 0,6 6 0,-3-6 0,3 3 0</inkml:trace>
  <inkml:trace contextRef="#ctx0" brushRef="#br0" timeOffset="13730">25228 11666 11169,'4'-2'0,"1"1"1240,1-1 1,-3 2-1,3 0 1</inkml:trace>
  <inkml:trace contextRef="#ctx0" brushRef="#br0" timeOffset="15263">25646 11348 24575,'5'3'0,"10"6"0,0 18 0,5-7 0,0 12 0,-12-18 0,4-1 0,-12-4 0,3 0 0,2-2 0,-3 6 0,6-7 0,-5 4 0,3-4 0,3 3 0,-4 1 0,6-2 0,-6 3 0,4-3 0,-2 2 0,-1 3 0,1-3 0,-1 3 0,7 6 0,-5-7 0,7 9 0,-6-11 0,-2 2 0,1-3 0,-7-3 0,4-2 0,-1 1 0,2-5 0,2 3 0,-1-3 0,1 0 0,-2-3 0,4-3 0,10-32 0,-2 9 0,6-17 0,-12 23 0,-2 2 0,-1 7 0,-1-3 0,1 9 0,-2 0 0,-4 4 0,2 1 0,-1 0 0,4 3 0,-2 3 0,3 3 0,1 18 0,0-8 0,5 15 0,-1-13 0,-3 0 0,-1-1 0,-4-7 0,1 0 0,-1-4 0,0 3 0,0-5 0,0 1 0,-1-5 0,-1-3 0,2-11 0,0-18 0,0-6 0,0-22 0,2 18 0,0-1 0,-3-21 0,4 18 0,0-16 0,-3 25 0,1 1 0,2-14 0,3-6 0,-1 24 0,-1 9 0,1 3 0,-3 10 0,-4 8 0,-2 2 0</inkml:trace>
  <inkml:trace contextRef="#ctx0" brushRef="#br0" timeOffset="16279">25149 11608 24575,'12'0'0,"-1"0"0,19 0 0,-7 0 0,-3 0 0,-3 0 0,-4 0 0,-2 0 0,-2 0 0,0 0 0,1 0 0,0 0 0,6 0 0,-9 0 0,5 0 0,-3 0 0,-2 0 0,2 0 0,-3 0 0,3 0 0,-3 0 0,0 0 0,-3 0 0</inkml:trace>
  <inkml:trace contextRef="#ctx0" brushRef="#br0" timeOffset="17085">25206 11506 24575,'0'15'0,"0"2"0,0 5 0,0 0 0,0-1 0,0 1 0,0 0 0,0-8 0,0 6 0,0-12 0,0 9 0,0-10 0,0 5 0,0 0 0,0 2 0,0-2 0,0-2 0,0-5 0,0 2 0,0 1 0,0-1 0,0 2 0,0-1 0,0-1 0,0 1 0,0-4 0,0-2 0</inkml:trace>
  <inkml:trace contextRef="#ctx0" brushRef="#br0" timeOffset="18619">26570 11579 24575,'15'-18'0,"-4"7"0,9-8 0,-10 12 0,-1 0 0,-3-1 0,0 6 0,-2-1 0,-2 6 0,1 6 0,1-2 0,8 17 0,-4-11 0,4 9 0,-5-9 0,-1-6 0,0 2 0,0-3 0,-2 0 0,-2 0 0,1 0 0,-2 0 0,1 0 0,1-1 0,-2 1 0,1 0 0,-2-1 0,0 1 0,3 0 0,-3 0 0,3 2 0,0-1 0,-3 1 0,3-2 0,-1 0 0,-1 0 0,4 0 0,-4 0 0,4 0 0,-4 0 0,2 0 0,-3 3 0,2-2 0,-1 1 0,2-2 0,-3 0 0,0-2 0,0-2 0</inkml:trace>
  <inkml:trace contextRef="#ctx0" brushRef="#br0" timeOffset="43131">19904 11530 24575,'0'25'0,"0"-5"0,0 11 0,0-9 0,0 0 0,0-4 0,0 3 0,0-7 0,0 3 0,0-4 0,0 1 0,0-1 0,0 12 0,0-2 0,0 13 0,0-14 0,0-3 0,0-6 0,0-3 0,0 0 0,0 3 0,0-7 0,0 7 0,0-3 0,0 0 0,0 2 0,0-2 0,0 1 0,0 1 0,0 4 0,0-4 0,2 3 0,-1-6 0,2-2 0,-3 11 0,0-10 0,0 10 0,0-12 0,0 4 0,0-1 0,0-2 0,0 2 0,0-3 0,0 0 0,0 0 0,0 0 0,0 0 0,0 0 0,0 0 0,0 0 0,0 0 0,0-1 0,0-1 0,0-2 0</inkml:trace>
  <inkml:trace contextRef="#ctx0" brushRef="#br0" timeOffset="52829">19110 11969 15097,'4'0'0,"33"0"4009,8 0-4009,-10 0 0,-1 0 0,10 0 1638,2 0-1638,-22 0 884,6 0-884,-16 0 2947,1 6-2947,-8 1 0,9 26 0,-7-6 0,1 11 0,-3-7 0,-6-8 0,3 3 0,-4-4 0,0 6 0,0-5 0,0 1 0,-3 3 0,-5-8 0,-13 16 0,-6-12 0,1 2 0,3-8 0,10-7 0,-1 0 0,1-3 0,-1-1 0,4 1 0,-3-1 0,6 0 0,-2-2 0,6 1 0,-3-4 0,5 2 0,-1-3 0</inkml:trace>
  <inkml:trace contextRef="#ctx0" brushRef="#br0" timeOffset="54033">19148 12175 24575,'12'0'0,"5"0"0,-2 0 0,3 0 0,5 0 0,-9 0 0,2 0 0,-8 0 0,-2 0 0,0 0 0,-1 0 0,1 0 0,-3-6 0,2 5 0,-2-5 0,3 6 0,6 0 0,-5 0 0,5 0 0,-6 0 0,0-3 0,0 2 0,-1-1 0,1 2 0,0 0 0,0 0 0,3-3 0,-3 2 0,12-7 0,-1 3 0,9-1 0,-5 3 0,-2 3 0,-6 0 0,-5 0 0,-2 0 0</inkml:trace>
  <inkml:trace contextRef="#ctx0" brushRef="#br0" timeOffset="54292">19538 12130 24575,'-13'0'0,"-11"0"0,-16 0 0,-9 0 0,-2 0 0,19 0 0,-7 0 0,17 0 0,-3 0 0,4 0 0,16 0 0,-1 0 0</inkml:trace>
  <inkml:trace contextRef="#ctx0" brushRef="#br0" timeOffset="55657">17640 11644 24575,'0'9'0,"0"9"0,0 10 0,0 21 0,0 8 0,0-16 0,0 1 0,0-3 0,0 0 0,0-6 0,0 1 0,0 5 0,0-1 0,0 15 0,0-15 0,0 0 0,0 19-3392,0-22 0,0-1 3392,0-1 0,0 11 0,0-14 0,0-9 0,-3 8 0,3-19 0,-3-1 6784,3 0-6784,0-2 0,-3 6 0,2-3 0,-2 3 0,3-3 0,0 2 0,0-2 0,0-2 0,0-2 0</inkml:trace>
  <inkml:trace contextRef="#ctx0" brushRef="#br0" timeOffset="56386">17874 11791 24575,'0'11'0,"0"9"0,0 18 0,0 16-9831,0 11 8341,0-1 4308,0-6-2818,0-6 0,0-1 0,0 0 518,0-3 0,0-2-518,0-10 0,0-4 0,0-5 6445,0-1-6445,0-7 0,0 1 0,0-9 1022,0 9-1022,0-12 0,0 9 0,0-11 0,0 7 0,0-3 0,0 3 0,0-1 0,0-2 0,0-1 0,0-3 0,0-3 0,0 0 0</inkml:trace>
  <inkml:trace contextRef="#ctx0" brushRef="#br0" timeOffset="58319">17718 11817 11145,'-3'-3'0,"20"-10"4966,-1-3-4966,35-18 0,-14 7 0,7-4 0,-8 13 0,-3-1 0,0 10 2337,0-3-2337,-3 5 1334,-7 2-1334,7 2 4793,-7 3-4793,3 0 0,-4 0 0,-4 0 0,3 0 0,-6 0 0,2 0 0,-4 0 0,0 3 0,-2 4 0,1 3 0,-5 0 0,6 2 0,-6-5 0,2 6 0,-3-6 0,3 11 0,-5-10 0,2 6 0,-6-4 0,0-3 0,0 9 0,-3-5 0,-4 6 0,-8 1 0,-5 1 0,-7 2 0,2 2 0,-6-2 0,2-1 0,1 0 0,-13 2 0,16-6 0,-12 6 0,16-7 0,-4-1 0,7-3 0,-2-2 0,4 1 0,5-3 0,-1 2 0,6-3 0,0 0 0,0-3 0,-3 5 0,2-6 0,1 5 0,3-4 0,3 3 0,15 1 0,15 7 0,6 3 0,-6-3 0,1 0 0,14 5 0,0 2 0,-13-2 0,-1-1 0,25 8 0,-2 11 0,2-9 0,-12-1 0,-10-3 0,5-4 0,-22-5 0,3-2 0,-14-7 0,0 0 0,0-2 0,-2 1 0,-2-2 0,-2 2 0,0 1 0,0 0 0,0 3 0,0-5 0,0 1 0</inkml:trace>
  <inkml:trace contextRef="#ctx0" brushRef="#br0" timeOffset="73665">19684 11507 24575,'0'53'0,"4"-2"0,3-13 0,1 3 0,0-1 0,2 4 0,5 8 0,4 5 0,-2-4 0,-3-3 0,0 0 0,3 10 0,3 6 0,-4-12 0,-5-6 0,0-14 0,-4-3 0,-6-9 0,3 0 0,-4 0 0,0 2 0,0-1 0,0 3 0,0-7 0,0 0 0,0-3 0,0-2 0,0 2 0,0-2 0,0-4 0,3 3 0,-3-3 0,3 3 0,-3 0 0,3 1 0,-2-1 0,2 0 0,0 1 0,-2-1 0,1 1 0,-2-1 0,0-3 0,0 5 0,0-7 0,0 7 0,0-9 0,0 3 0,0-3 0,0-1 0,0 4 0,0-5 0,0 1 0</inkml:trace>
  <inkml:trace contextRef="#ctx0" brushRef="#br0" timeOffset="75079">22168 11354 14696,'3'2'0,"0"13"4133,-3 15-4133,0 15 0,0 17 0,0 1 0,0 0 0,-1-17 0,2 1 0,3 15 0,-4-21 0,1-1 1710,3 14-1710,-4-15 927,3-1-927,-2-3 3109,2-14-3109,-3 14 0,0-16 0,0 3 0,0-1 0,0-6 0,0 5 0,0-8 0,0 4 0,0-6 0,0 3 0,0 0 0,0-3 0,0 3 0,0 0 0,0-3 0,0 2 0,0-6 0,0 0 0,0 0 0,0 0 0,0 0 0,0-1 0,0 1 0,0 0 0,3 0 0,-2 0 0,2 0 0,-1 0 0,-1-3 0,2 0 0</inkml:trace>
  <inkml:trace contextRef="#ctx0" brushRef="#br0" timeOffset="96065">18318 13768 24575,'0'21'0,"0"1"0,0 19 0,0-3 0,0 5 0,0 1 0,0-1 0,0-9 0,3 1 0,1-15 0,6 1 0,-3-10 0,6-2 0,-3-2 0,0-1 0,18-2 0,-14-2 0,19-5 0,-19-4 0,4-12 0,0-1 0,-1-11 0,2 7 0,-3-6 0,-2-3 0,-2 4 0,2-9 0,-10 22 0,3-10 0,-7 15 0,0-6 0,0 3 0,0 1 0,0 0 0,0-1 0,-12-5 0,6 7 0,-13-7 0,9 12 0,-3-2 0,3 2 0,-7 0 0,0 1 0,-5-2 0,1 5 0,4-4 0,4 7 0,-1-3 0,1 3 0,3 0 0,3 0 0,4 0 0</inkml:trace>
  <inkml:trace contextRef="#ctx0" brushRef="#br0" timeOffset="97154">18687 14051 24575,'6'0'0,"3"0"0,-2 0 0,2 0 0,-3 0 0,3 0 0,-5 2 0,1 1 0,-5 0 0,0 0 0</inkml:trace>
  <inkml:trace contextRef="#ctx0" brushRef="#br0" timeOffset="97962">19072 13738 24575,'0'35'0,"0"-13"0,0 26 0,0-19 0,0-9 0,0 16 0,0-15 0,0 3 0,0-10 0,0-3 0,0 0 0,0-2 0,0-3 0,0 0 0,0-3 0,0-1 0</inkml:trace>
  <inkml:trace contextRef="#ctx0" brushRef="#br0" timeOffset="99615">20019 13183 24575,'0'27'0,"0"0"0,0 21 0,0-5 0,0 9 0,0 2 0,0-8 0,0-6 0,0-25 0,0 1 0,0-6 0,0-1 0,0 0 0,0-3 0,0 0 0,2 0 0,2 0 0,-1-3 0,0 0 0</inkml:trace>
  <inkml:trace contextRef="#ctx0" brushRef="#br0" timeOffset="100899">20318 13190 24575,'0'18'0,"0"0"0,0 6 0,0 4 0,0 0 0,0 3 0,0-4 0,0-10 0,0-1 0,0-9 0,0 5 0,0-5 0,0 2 0,0 0 0,3-3 0,0 3 0,3-3 0,4 0 0,2 3 0,2-4 0,2 3 0,-3-4 0,3 3 0,-1-3 0,-3-2 0,-2-2 0,-1 0 0,3 0 0,8 0 0,-2 0 0,-2 0 0,-4 0 0,-2-3 0,3 0 0,1-4 0,-1-5 0,0 3 0,-3-6 0,5-4 0,-7 3 0,2-6 0,-7 9 0,-3 0 0,0 2 0,0-5 0,0 5 0,0-10 0,0 3 0,-4-4 0,-2 4 0,-6-3 0,2 6 0,-4-2 0,4 7 0,0 0 0,-3 1 0,0-1 0,2 2 0,-1 0 0,6 7 0,-3-2 0,2 1 0,-2 1 0,2-2 0,1 3 0,-2 0 0,-2 0 0,0 0 0,-2 0 0,2 0 0,0 3 0,-6 1 0,8 2 0,-15 4 0,15-3 0,-5-1 0,10-3 0</inkml:trace>
  <inkml:trace contextRef="#ctx0" brushRef="#br0" timeOffset="102580">20717 12846 8350,'-3'-3'0,"0"1"5080,-3 4-5080,-1 5 2794,1 3-2794,0 0 1697,-1 2-1697,0-1 6654,1 2-6654,2 0 0,1 1 0,0-1 0,2 0 0,-2 4 0,3-3 0,0 7 0,0-6 0,0 2 0,0-4 0,0 3 0,0-5 0,0 4 0,3 0 0,0-3 0,3 2 0,0-8 0,5 6 0,-3-8 0,18 4 0,-13-8 0,12 0 0,-12 0 0,1 0 0,5 0 0,-4 0 0,7 0 0,-8-3 0,-1 0 0,-1-4 0,-5 1 0,2 0 0,-3-1 0,0 1 0,0 0 0,0 0 0,-2 0 0,1 0 0,-4-3 0,1 2 0,-2-1 0,0 2 0,0 0 0,0 1 0,-2 1 0,-5 2 0,0 2 0,-2 0 0,-1 0 0,3 0 0,-5 0 0,2 0 0,-4 0 0,4 0 0,-3 0 0,3 0 0,0 0 0,-8 0 0,10 0 0,-7 0 0,9 0 0,0 0 0,0 2 0,0 2 0,0 2 0,0-1 0,3 1 0,-3 0 0,3-2 0,0 1 0,-3-2 0,3 3 0,-1 0 0,-1 0 0,4 0 0,-4 6 0,4-7 0,-2 4 0</inkml:trace>
  <inkml:trace contextRef="#ctx0" brushRef="#br0" timeOffset="119003">20936 12716 24575,'-25'0'0,"1"0"0,-17 0 0,2 0 0,-8 0 0,2 0 0,-3 0 0,9 0 0,-2 0 0,8 0 0,-4 0 0,9 0 0,-3 0 0,8 0 0,-8 3 0,4 2 0,-1 2 0,-2 1 0,2 0 0,-4 3 0,5-2 0,-4 6 0,8-4 0,-4 1 0,5 2 0,0-2 0,-8 11 0,12-7 0,-6 3 0,13-4 0,1-7 0,1 7 0,0-2 0,1-2 0,-1 4 0,3-8 0,-1 6 0,1-3 0,-1 0 0,4 3 0,-3-7 0,5 4 0,-4-1 0,4-2 0,-2 2 0,0-3 0,3 3 0,-3 1 0,3 3 0,0 0 0,0 16 0,0-12 0,0 18 0,0-17 0,0 9 0,0-12 0,0 3 0,0-8 0,-3 7 0,2-7 0,-1 6 0,-1-10 0,2 7 0,-1-6 0,-1 5 0,-1 1 0,0 4 0,-2-4 0,6 2 0,-6-5 0,5 4 0,-2-1 0,0-3 0,3 3 0,-3-3 0,3 3 0,0 6 0,0 2 0,0-1 0,0 0 0,0-7 0,0 0 0,0 1 0,0-1 0,3 0 0,0-3 0,4 3 0,-4-6 0,3 5 0,-2-5 0,2 6 0,0-7 0,4 7 0,0-3 0,22 15 0,-9-4 0,18 6 0,-8-3 0,0-7 0,4 3 0,-6-4 0,1 0 0,-5-4 0,4-1 0,-8-4 0,3 1 0,-4-1 0,-4 0 0,3-3 0,-7 2 0,13-5 0,-7 2 0,8-3 0,22 0 0,-17 0 0,28 0 0,-23-4 0,4-1 0,7-8 0,-5 3 0,10-7 0,-10 3 0,4-4 0,1 1 0,-9-4 0,8-2 0,-13-3 0,-1 1 0,-5-4-6784,-5-1 6784,-2-8 0,-1-1 0,-10-1 0,-1-1 0,4-12 0,-7 12 0,-1 1 0,-2-4 0,-1 6 0,-2 1 0,6 1 0,-2 2-4537,-1-3 4537,4 5 0,-4 1 0,7-7 0,-6 9 4537,4 1-4537,-8 8 0,2 9 0,-3-1 0,0 6 6784,0 0-6784,0-2 0,-6 1 0,-1-5 0,-7 4 0,-3-2 0,3 0 0,-8 2 0,8-1 0,-17-2 0,14 3 0,-23-2 0,19 3 0,-11-1 0,-5-2 0,11 1 0,-8-1 0,16 6 0,5-2 0,-1 2 0,1-2 0,3-1 0,1 1 0,2 0 0,4-1 0,-5-5 0,6 5 0,-7-9 0,9 6 0,-6-3 0,5 3 0,-5-3 0,2 6 0,-5-3 0,5 7 0,-2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08:16:16.019"/>
    </inkml:context>
    <inkml:brush xml:id="br0">
      <inkml:brushProperty name="width" value="0.05292" units="cm"/>
      <inkml:brushProperty name="height" value="0.05292" units="cm"/>
      <inkml:brushProperty name="color" value="#FF0000"/>
    </inkml:brush>
  </inkml:definitions>
  <inkml:trace contextRef="#ctx0" brushRef="#br0">14439 15228 24575,'0'12'0,"0"1"0,0 0 0,0 4 0,0 2 0,0-4 0,0 9 0,0-12 0,0 14 0,0-8 0,0 0 0,0 4 0,3-4 0,1 4 0,4 0 0,2 0 0,2 0 0,2 0 0,1 0 0,-3 0 0,1-4 0,-2 3 0,3-6 0,-3 2 0,1-4 0,-4 1 0,2-1 0,-4 1 0,1-4 0,-1 2 0,0-5 0,1 6 0,-1-6 0,1 5 0,-4-5 0,3 6 0,-2-3 0,0 3 0,2 1 0,-3-1 0,4 1 0,-3-1 0,1-3 0,-1 3 0,3-3 0,-4 3 0,3-2 0,-2 1 0,2-5 0,0 2 0,0-3 0,0 0 0,0 1 0,0-1 0,0 0 0,0 0 0,4 0 0,-3 0 0,5-2 0,-5-1 0,6 0 0,-3-3 0,0 3 0,3-3 0,-3 0 0,3 0 0,-3 0 0,3 0 0,-3 0 0,4 0 0,-1 0 0,4 0 0,-2 0 0,2 0 0,-4-3 0,1-1 0,-1-2 0,0-1 0,1-3 0,3 2 0,-3-5 0,4 3 0,-5-4 0,1 4 0,-1-3 0,0 2 0,1-2 0,-4-1 0,3 1 0,-6-1 0,6 1 0,-5-5 0,2 4 0,-3-7 0,0 6 0,-3-6 0,2 7 0,-6-8 0,3 8 0,-3-7 0,0 6 0,0-6 0,0 7 0,0-4 0,0 1 0,0-1 0,0-4 0,-3-1 0,-1 1 0,-7 0 0,-1-4 0,-3 2 0,0-2 0,3 4 0,-6-1 0,6 0 0,-7 0 0,4 5 0,-3-4 0,2 3 0,-6-1 0,7 3 0,-6 2 0,6 2 0,-2-1 0,0 3 0,2 1 0,-2 3 0,3 0 0,4 3 0,-3 1 0,3 3 0,-3 0 0,-1 0 0,1 0 0,-1 0 0,1 0 0,-5 0 0,0 0 0,0 3 0,-3 1 0,6 3 0,1 0 0,1-1 0,6 1 0,-5-1 0,7 0 0,-3 1 0,7-1 0,-4-3 0,4 2 0,-2-1 0,3 2 0,0 0 0,0 0 0,0 7 0,0-8 0,0 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31:58.100"/>
    </inkml:context>
    <inkml:brush xml:id="br0">
      <inkml:brushProperty name="width" value="0.05292" units="cm"/>
      <inkml:brushProperty name="height" value="0.05292" units="cm"/>
      <inkml:brushProperty name="color" value="#FF0000"/>
    </inkml:brush>
  </inkml:definitions>
  <inkml:trace contextRef="#ctx0" brushRef="#br0">14922 3645 24575,'0'-13'0,"0"-3"0,0 2 0,-7 7 0,-21 25 0,-3 13 0,8-6 0,-1 2 0,-15 27 0,17-24 0,-1 4 0,-9 20 0,-2 2-1051,8-11 1,-1 0 1050,5-5 0,-1 2 0,2-2 0,-1 3 0,3-3 0,3-6 0,1-2 0,-5 5 0,1 0-104,-7 21 104,10-28 0,-1 0 0,2 1 0,1-2 0,-12 15 0,4 0 0,-3-6 0,-3 13 0,5-13 0,-9 14 0,10-15 0,-4-2 0,4 7 0,-3-7 0,4 3 0,0-9 0,-3-1 0,8-6 0,-2-3 2089,4-2-2089,0-3 116,1-1-116,3-3 0,-3 0 0,6-1 0,-2-2 0,-1 3 0,0-1 0,-4 1 0,-3 4 0,-2 5 0,-9 1 0,3 4 0,-8 2 0,3-2 0,-4 2 0,4 4 0,-4 0 0,3 4 0,10-7 0,0 0 0,-11 15 0,9-1 0,0 2 0,8-13 0,1 0-574,-3 11 0,2 0 574,0 11 0,5-13 0,1 1 0,2 21 0,0-20 0,-1 3 0,2 0 0,1 0 0,2 2 0,0 1 0,1 11 0,-1 2-3056,3 3 0,0 1 3056,0-19 0,0 1 0,0 0 0,0 1 0,0 1 0,0 0 0,0 1 0,0 1 0,0-1 0,0 2 0,0-1 0,0 1-289,0 1 0,0 1 1,0 0 288,0-1 0,0 0 0,0 0-542,0-1 0,0-1 1,0-1 541,0 9 0,0 1 0,0-7 0,0 3 0,0-3 0,0 1 0,0 0 0,0-2 0,0 2 0,0-1 0,0 8 0,0-1 0,0 3 0,0 4-395,4-11 0,1 2 1,0-2 394,-2 7 0,2 1 0,4-5 0,2 4 0,0-4 0,-1 5 0,1 0 0,1-12 0,1 1 0,0 0 0,-4-2 0,0 0 0,0 0 0,1-1 0,1 0 0,-1-1 0,-1-1 0,-1 0 0,0-2 0,1 3 0,0 0 0,0 9 0,-1-3 0,-3-20 0,0 0 0,0 8 0,0 1 0,0-7 0,0-2 2650,1 29-2650,-2-13 0,-1-6 0,-2-2 855,3-4-855,0 17 0,1-14 0,4 18 0,0-14 0,0 5 0,3-2 0,-2 1 0,3-9 0,-5 8 0,0-15 0,1 4 0,-2-9 0,-2-2 0,-2 0 1976,-3-6-1976,0 5 0,0-10 0,0 2 2868,0-4-2868,0 1 2586,0-4-2586,0-1 0,0-3 0,0 0 0,0 12 0,-15 30 0,-6 11 0,9-11 0,-2 5-597,-6 7 0,-3 7 0,3-5 597,3 0 0,2-2 0,0-9 0,0 2 0,1-5 0,3-4 0,0-3 0,-2 10 0,2-3 0,-2-2-1164,4-4 1164,5-14 0,0-2 0,1-7 0,2 2 0,-2-3 1680,3 8-1680,0 7 1275,0 0-1275,5 20 0,3-16 0,9 16 0,2-9 0,6 0 0,-3 1 0,0-8 0,2-2 0,-2-5 0,-1-9 0,4-2 0,-10-12 0,8 0 0,-5-4 0,4-3 0,5 0 0,-4 0 0,8 0 0,-4 0 0,5 0 0,-4 0 0,-2 0 0,-8 0 0,-1 0 0,-3 0 0,-4 0 0,3 0 0,-7 0 0,7 0 0,-6 0 0,5 0 0,-1 0 0,2 0 0,0 0 0,1 3 0,-4-3 0,2 3 0,-5-3 0,3 0 0,-4 0 0,0 0 0,0 0 0,0 0 0,0 0 0,0 0 0,-1 0 0,1 0 0,0 0 0,0 0 0,0-2 0,3 1 0,5-2 0,4 0 0,18 2 0,-6-2 0,12 3 0,-10 0 0,0 0 0,-4 0 0,-2 0 0,-4 0 0,-4 0 0,-1 0 0,-3 0 0,-1 0 0,-3 0 0,0 0 0,-4 0 0,2-3 0,-1 0 0,2-7 0,0 0 0,-1-3 0,1-1 0,1 1 0,-2-9 0,5 3 0,0-16 0,-1 1 0,5-14 0,-9 6 0,0-2-2012,0 7 1,0-4 2011,-1-9 0,-1-7 0,-1 3 0,1-2 0,0-3 0,-2 4 0,0-9 0,0-1 0,-1 2-1363,-1 9 0,0 2 0,-1 0 0,1-4 1363,0 0 0,-1-3 0,1-2 0,-1 0 0,0 0 0,0-1 0,-1 1 0,0-1 0,-1 0 0,1 1-729,0 3 0,0-1 0,0 1 0,0 0 0,0-1 729,0-5 0,0 0 0,0-1 0,0 1 0,0 0 0,0 1 0,0 0 0,0 1 0,0-1 0,0 0-402,0-2 0,0-1 0,0 0 1,0 2-1,0 1 402,0-2 0,0 2 0,0 1 0,0-2 0,0 6 0,0-1 0,0-1 0,0 2 0,0 2 0,0-2 0,0 3 0,0 0 0,0-2 0,0 5 0,0-2 0,0-1 0,0 1 0,0 0 0,0-12 0,0 1 0,0 0 0,0 1 0,0 3 0,0 1 0,0-1 0,0 2 0,0 3 0,0 1 0,0 0 0,0 1 0,0 0 0,0 1 0,0 0 0,0-2 0,0-6 0,0-1 0,0-2 0,0-3-180,1 4 1,1-3-1,-1-1 1,1-1-1,0 3 180,0 4 0,-1 1 0,1 0 0,0-1 0,0-2 0,1-1 0,0-2 0,1-2 0,0 1 0,0 2 0,0 4 0,0-8 0,0 4 0,0 1 0,1-1 44,-1 10 1,2-1 0,-1 0-1,1 2 1,-2 4-45,1-8 0,0 5 0,0 2 760,-1 5 0,1 1 0,-1 0-760,-4-1 0,0 0 0,-1 0 1091,1-18 0,-2-1-1091,0 9 0,-2-3 0,0 1 863,0 0 1,1 1 0,-2 2-864,-3-11 0,-2 3 0,3 14 0,0-1 0,-1 6 1818,-2 3 1,0 4-1819,0 1 0,0 3 78,-7-12-78,0 2 0,1 16 0,-4-5 0,1 12 0,-7-13 0,3 12 0,-3-12 0,2 8 0,-2-9 0,6 6 0,-5-7 728,8 3-728,-14-11 2668,7 7-2668,-3-2 1640,3 4-1640,-3 0 0,1 7 0,1-1 0,3 9 0,-1 7 0,-1-6 0,-3 10 0,1-7 0,3 7 0,-8-4 0,4 1 0,-5 2 0,4-2 0,-12 3 0,14 4 0,-14 1 0,7 3 0,8 0 0,-15 3 0,17 13 0,-10-2 0,12 13 0,6-8 0,1 2 0,3 1 0,0 0 0,-4 4 0,7-3 0,-6 3 0,6-4 0,-3 0 0,3 3 0,1-1 0,-4 2 0,-1 9 0,0-5 0,-1 7 0,0 3 0,2-11 0,0 13 0,-2-5 0,-1 13 0,0 7 0,4-23 0,1 1 0,4 0 0,-1-2 0,-12 26 0,13-26 0,0-1 0,-13 26 0,12-24 0,1 1 0,-5 7 0,0 0-3392,2-9 0,1-1 3392,-1 3 0,0 0 0,-1 2 0,-1 0-201,3-2 0,-2 3 201,-2 10 0,-3 6 0,1-2 0,-2 6 0,-1 1-635,0-3 1,-2 3 0,0-2 634,0 7 0,-1-2 0,-2 3 0,0-3 0,9-16 0,0 0 0,-4 5 0,1-2-269,7-16 1,0 0 268,-5 9 0,0 1 0,2-9 0,2 0 0,1 9 0,0-4 0,-2-3 0,5 9 0</inkml:trace>
  <inkml:trace contextRef="#ctx0" brushRef="#br0" timeOffset="5591">9010 13484 24575,'0'0'0</inkml:trace>
  <inkml:trace contextRef="#ctx0" brushRef="#br0" timeOffset="16108">15341 4218 22113,'0'4'0,"0"35"0,0 14 0,0-7 0,0 8-988,0-10 0,0 9 0,0 4 1,0 5-1,0 0 0,0 0 988,0-2 0,0 2 0,1 2 0,-1 1 0,0 0 0,0 0 0,-1 1-411,1-6 0,-1 0 1,-1 1-1,1 0 0,0 0 1,0 1-1,-1-1 1,2 2 410,-1 3 0,1 1 0,1 1 0,-1 0 0,0 0 0,0-2 0,-1-1 0,0-3 0,-2 3 0,-1-2 0,-1-1 0,1-2 0,-1 0 0,1 0 0,1-2 0,0-1 0,0 0 0,0 0 0,0 0 0,-1 2 0,0 4 0,1 2 0,-1 1 0,-1-1 0,1-2 0,-1-1 0,-1-1 0,0-1 0,0-2 0,0 0 0,1 1 0,1 6 0,1 1 0,1 0 0,-1-1 0,-1 0 0,-2-3 0,0-1 0,-2 0 0,1-2 0,1-2 0,-1 1 0,2-3 0,-1-1 0,0 3 0,-1-2 0,1 3 0,-2 0 0,1-2 0,0-4 23,-2 9 0,0-5 1,0 1-24,0 5 0,0 1 0,-1-2 0,-1-6 0,0-1 0,0-1 0,2 0 0,0 0 0,0-1 0,-2-2 0,1-2 0,-1 1 0,0 0 0,1 0 0,-1 0 0,2-2 0,1-1 0,-1 1 0,-2 2 0,0 1 0,1-1 0,-3 16 0,1-1 0,0 1 0,0-5-524,4-16 0,-1-3 524,1 6 0,1-3 387,-1-10 0,1-2-387,2 3 0,-1 1 1804,-1 6 0,0-2-1804,-2 9 2749,4 12-2749,-2-14 2555,6-7-2555,-2 2 2573,3-16-2573,-4-4 393,4 0-393,-4 0 0,4-4 0,0 3 0,0-3 0,0 4 0,0 0 0,0 0 0,0 4 0,0-3 0,0 13 0,0-7 0,0 13 0,0-9 0,4 8 0,0-8 0,5 9 0,-1-5 0,-3 1 0,2-1 0,-6-10 0,3-4 0,-1-6 0,-3-7 0,3-1 0,-3 7 0,0 9 0,4 16 0,1 9 0,2-11 0,1 2 0,0-4 0,0 1 0,0 0 0,0 1 0,0 2 0,-1-2 0,6 18 0,-7-23 0,-1 1 0,8 19 0,-4-5 0,-1-11 0,-3-5 0,-1-7 0,-1 6 0,-2-11 0,2 9 0,-3-15 0,3 2 0,-2-4 0,2 1 0,0-1 0,-3-3 0,3 0 0,-3-4 0,0 0 0,0 0 0,0 0 0,0 0 0,0 0 0,0 0 0,0 0 0,11 41 0,-5-14 0,4 6 0,1 2-656,4 24 656,-2-26 0,0 0 0,-3-6 0,0 1 0,5 6 0,1 0 0,8 20 0,-11-25 0,0-1 0,10 23 0,-10-14 0,-1-10 0,-5-11 0,0-8 0,-1-4 0,-2-4 0,-2-5 0,-2-2 656,0-12-656,0-6 0,-7-14 0,-8-2 0,-2-1 0,-6-11 0,-1 5 0,-1 1 0,1 1 0,-13-12 0,14 13 0,-6 4 0,13 8 0,-3 8 0,8 2 0,2 7 0,2 3 0,1 2 0,3 6 0,10 13 0,12 13 0,6 13 0,1 0 0,-6-9 0,-1 1 0,1 6 0,0-4 0,-1 1 0,3 4 0,-3 1 0,5 1 0,-15-17 0,9 4 0,-10-14 0,1-5 0,-6-3 0,0 0 0,-3-16 0,4-24 0,1-9 0,-4 10 0,0-4-805,3-6 1,2-6 0,-2 2 804,-1-2 0,1 2 0,1-9 0,1 2 0,-1 16 0,0 0 0,1-6 0,-1 1 0,4-17-1443,1-4 1443,-5 9 0,2 18 0,-6-11 0,2 29 0,-3-6 0</inkml:trace>
  <inkml:trace contextRef="#ctx0" brushRef="#br0" timeOffset="17747">15284 4036 8191,'4'-4'0,"-1"18"5063,-3 12-5063,0 22 0,0-8 0,0-5 0,0 2 0,0 13 0,0 14 0,0-11 0,0-14 0,0 4 0,0-6 2818,0-14-2818,0 7 1719,0-17-1719,0 7 6784,0-13-6784,0 6 0,0-6 0,0 2 0,0-4 0,0-6 0,0-12 0,0-14 0,0-12 0,4-15 0,5 8 0,1-14 0,3 20 0,0-1 0,-1-22 0,2 20 0,-2 0 0,-2-7 0,3 8 0,-5 9 0,-1 7 0,0 7 0,0 2 0,-3 7 0,-1 1 0,-3 3 0,0 7 0,4 32 0,0-1 0,5 25 0,-4-9 0,2 2 0,-1 10 0,3-2 0,0-3 0,0-1 0,-1-15 0,1 9 0,-5-23 0,-1 2 0,0-17 0,-2-1 0,1-3 0,-2 0 0,0 0 0,0 0 0,0-1 0,0 1 0,0 3 0,0 1 0,0 3 0,0 5 0,0 0 0,0 0 0,0-7 0,0-5 0</inkml:trace>
  <inkml:trace contextRef="#ctx0" brushRef="#br0" timeOffset="50146">13900 12032 24575,'-13'0'0,"-2"0"0,-12 0 0,4 0 0,-8 0 0,-1 0 0,-15 0 0,2 0 0,-3 0 0,6 0 0,10 0 0,-5 0 0,5 4 0,5 3 0,-4 2 0,8 1 0,-18 5 0,16-6 0,-11 8 0,18-9 0,0 2 0,1 0 0,3-2 0,-4 2 0,5-3 0,2 2 0,-1-1 0,4 1 0,-4 1 0,5-4 0,-3 7 0,1-6 0,1 6 0,-4-3 0,2 6 0,-4-2 0,4-1 0,1-1 0,-1-4 0,3 4 0,-6-4 0,6 4 0,-3-5 0,0 6 0,3-3 0,-2 0 0,2 3 0,-2-6 0,1 2 0,2 0 0,0-2 0,3 2 0,-4 1 0,4-3 0,-3 5 0,3-6 0,-1 3 0,-1-3 0,4 0 0,-1 0 0,-1 5 0,-1-3 0,1 3 0,0-5 0,1-3 0,1 0 0,-1-3 0</inkml:trace>
  <inkml:trace contextRef="#ctx0" brushRef="#br0" timeOffset="52983">13469 12606 24575,'-15'0'0,"7"0"0,-17 0 0,9 0 0,-9 0 0,7 0 0,1 0 0,0 0 0,-4 0 0,3 0 0,-5 3 0,8 1 0,-2 2 0,0 1 0,2 0 0,-2 0 0,4 0 0,-1-1 0,1 1 0,-1 0 0,4-1 0,-2 4 0,1-3 0,1 2 0,-2 1 0,4 0 0,-4 3 0,4 0 0,-2 5 0,1-4 0,1 7 0,-9 16 0,11-6 0,-7 12 0,12-13 0,-5-7 0,5 3 0,-2-4 0,3 0 0,0 0 0,0-4 0,0-1 0,0 0 0,0-3 0,0 3 0,0-3 0,0-1 0,0 4 0,3-3 0,0 3 0,13 3 0,-7-6 0,9 6 0,-7-10 0,2 3 0,-3-6 0,9 6 0,-4-6 0,6 3 0,-4-3 0,0 0 0,-3-1 0,7-2 0,-3 2 0,4-5 0,0 3 0,14-1 0,-6-2 0,12 6 0,3-6 0,-9 2 0,9 1 0,-18-3 0,3 2 0,-7 0 0,4-2 0,-9 5 0,3-5 0,-3 2 0,0-3 0,3 0 0,-7 3 0,13-2 0,-11 2 0,11-3 0,-13 0 0,16 0 0,-13 0 0,28 0 0,-20 0 0,17 3 0,-10-2 0,4 6 0,-3-2 0,8 3 0,-8-3 0,3 2 0,-4-6 0,0 6 0,-5-6 0,-1 2 0,-8-3 0,9 0 0,-11 0 0,17-3 0,-18-4 0,9-1 0,-11-4 0,4 4 0,-3-5 0,7 2 0,-3-3 0,4 2 0,-1-1 0,1 1 0,5 0 0,-4 2 0,8-2 0,-5 4 0,6-7 0,0 6 0,18-10 0,-13 6 0,14-4 0,-19 2 0,0 6 0,-5-5 0,-1 2 0,-7-6 0,-2 3 0,-6-6 0,-1 0 0,-2-7 0,-4-3 0,0-1 0,-4-5 0,0 4 0,-7-4 0,-3 0 0,-17-7 0,4 8 0,-4-1 0,5 13 0,6 2 0,-6 2 0,3 2 0,-3 4 0,0-1 0,0 3 0,-4-2 0,-2 2 0,-4-1 0,1-2 0,-2 6 0,1-6 0,0 6 0,5-2 0,-18 0 0,14 6 0,-11-2 0,11 7 0,4 0 0,-5 0 0,0 0 0,1 0 0,4 0 0,-4 0 0,4 0 0,-6 0 0,2 0 0,-1 0 0,-5 0 0,-2 0 0,1 0 0,-4 0 0,4 0 0,-5 3 0,-1-2 0,-8 7 0,12-4 0,-2 0 0,11 4 0,8-4 0,-4 3 0,5 1 0,0-1 0,4 0 0,-3 0 0,3 0 0,0 0 0,-3 0 0,6 0 0,-2 0 0,0 3 0,2-2 0,-2 2 0,3 0 0,1 0 0,0 0 0,2 3 0,-8 0 0,8 4 0,-9-3 0,10 1 0,1-7 0,2 1 0,4-3 0,-2 0 0,1 0 0,1 3 0,-3-2 0,6 2 0,-3-3 0,3 4 0,-3-3 0,2 9 0,-1-1 0,2 7 0,0 0 0,0 4 0,0 1 0,0 6 0,0-2 0,3 1 0,-2-5 0,6 0 0,-3-6 0,0-2 0,2-2 0,-5-7 0,2 2 0,-3-5 0,3 2 0,-3 1 0,3-3 0,-3 9 0,0-11 0,0 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8:07:18.793"/>
    </inkml:context>
    <inkml:brush xml:id="br0">
      <inkml:brushProperty name="width" value="0.05292" units="cm"/>
      <inkml:brushProperty name="height" value="0.05292" units="cm"/>
      <inkml:brushProperty name="color" value="#FF0000"/>
    </inkml:brush>
  </inkml:definitions>
  <inkml:trace contextRef="#ctx0" brushRef="#br0">5718 16100 24575,'57'-11'0,"1"0"0,-1 0 0,0 0 0,0 0 0,1 0 0,0-1 0,0 0 0,0 0 0,1-1 0,2 0 0,3 0-1093,-8 2 1,1-1 0,2 1 0,1-2-1,2 1 1,0 0 0,0 0 0,1 0-1,-1 0 1092,-3 1 0,1 0 0,0 0 0,0-1 0,1 1 0,0 0 0,0 1 0,0 0 0,1 0 0,0 2-289,1 0 0,0 0 0,1 1 0,-1 1 0,1 0 0,1 0 0,-1 0 0,1 1 0,1 0 1,0 0 289,-6 0 0,1 0 0,0 1 0,1 0 0,1 0 0,-1 0 0,1 0 0,-1 0 0,0 0 0,-1 1 0,-1 0 0,0 0-51,4-1 0,1 1 0,-2-1 1,0 1-1,0 0 0,-1 0 0,0 1 1,-1 0-1,0 1 0,0 0 51,3 1 0,1 0 0,0 1 0,0 1 0,-1-1 0,-2 1 0,-3 0 0,-3 0 0,-5 0 0,17 0 0,-7 1 0,-4 0 0,2 1 0,4 1 0,2 1 0,-4 1 0,-9 0 0,-3 1 0,-5 0 0,5 0 0,-1 0 0,17-2 0,-1-2 0,-13-4-64,-11 2 1,11 1 0,5 1 0,2 1 63,-8 1 0,4 0 0,2 1 0,1 0 0,1 0 0,0 1 0,3-1 0,0 0 0,2 1 0,-1-1 0,2 1 0,0 1 0,-3-1 0,1 1 0,1 1 0,0-1 0,0 1 0,-1-1 0,-1 1 0,6 0 0,0 1 0,-1-1 0,0 1 0,-2 0 0,-1-1-53,2 2 1,-1 0-1,-1 1 1,0-1 0,1 0 52,-7-2 0,2 0 0,0 0 0,0 1 0,-2-1 0,-3 0 0,11 4 0,-3 0 0,-3 0 0,-4-2 0,0-2 0,-3-1 0,-1 1-423,5 0 1,0 1 0,-4-1 422,-5-1 0,-2-1 780,12 1 0,-2 0-780,-14-1 0,-3-1 3472,19-1-3472,7-2 0,-20-4 0,7 0 0,6 0 164,-9 0 1,5 0 0,3 0 0,4 0 0,2 0-1,2 0-164,-5 0 0,2 0 0,4 0 0,1 0 0,2 0 0,0 0 0,0 0 0,-1 0 0,-2 0-225,-3 0 1,-1 0 0,0 0 0,0 0 0,0 0 0,0 0 0,0 0 0,1 0 0,0 0 224,-1 0 0,1 0 0,1 0 0,0 0 0,1 0 0,-2 0 0,1 0 0,-3 0 0,0 0 0,-3 0 0,8 0 0,-1-1 0,-2 1 0,-2 0 0,-1 0 0,0 0 0,-1 1-320,1 0 1,-1 1 0,0 0 0,-2 1 0,0 0 0,0 0 319,10 0 0,0 1 0,0 0 0,-4 1 0,-5 1-198,3 2 1,-5 1 0,1 2 197,-6-1 0,3 3 0,-2-1 0,-4-1 621,-1 0 0,-4-2 1,1 1-622,11 1 0,1 1 0,-6-2 2181,-7-1 1,-3-3-2182,3-3 0,0-2 0,8 1 0,5 1 0,2-1 0,6 0 0,1 0 702,2 1 0,1-1 0,-1 0-702,-4 0 0,-2 0 0,-2-1 0,-10-1 0,-2 0 0,-3 0-166,6 0 1,-5 0 165,-4 0 0,-2 0 163,-4 0 0,0 0-163,1-3 0,-1-2 0,19 0 0,4-4 0,-11 2 3190,-2 2-3190,9 1 2016,-7 1-2016,-7 3 0,-18 0 0,-5 0 0,-8 0 0,-1 0 0,1 0 0,6-3 0,1 2 0,15-5 0,-7 2 0,9-3 0,-9 2 0,3-1 0,-4 2 0,14-11 0,-5 3 0,6-2 0,-11 4 0,-10 7 0,-6 0 0,-5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35:21.118"/>
    </inkml:context>
    <inkml:brush xml:id="br0">
      <inkml:brushProperty name="width" value="0.05292" units="cm"/>
      <inkml:brushProperty name="height" value="0.05292" units="cm"/>
      <inkml:brushProperty name="color" value="#FF0000"/>
    </inkml:brush>
  </inkml:definitions>
  <inkml:trace contextRef="#ctx0" brushRef="#br0">13113 15843 11695,'-1'-3'0,"-8"0"4876,-8 3-4876,-24 0 2241,10 0-2241,-21 0 0,9 0 0,4 0 0,-9 0 1267,15 0-1267,-8 0-2288,8 0 2288,-4 0 0,0 12 0,8-6 0,-7 17 0,16-11 0,-10 8 0,10-2 6784,-8 2-6784,12 3 0,-2-4 0,7 2 0,-2-7 0,1 7 0,3-7 0,2 3 0,3-3 0,-2-1 0,5 0 0,-2 0 0,3 1 0,0-1 0,0 12 0,10-4 0,3 6 0,9-8 0,9-4 0,-2 1 0,7 0 0,1 0 0,-4-3 0,9 3 0,-5-3 0,6 0 0,0 4 0,11 1 0,-3 1 0,0 4 0,1-5 0,-8-1 0,12 1 0,-2-4 0,1-1 0,-5-4 0,-2 0 0,-10-1 0,-1-3 0,-5-1 0,-5-4 0,0 0 0,-5 0 0,-4 0 0,-1 0 0,0-4 0,-3 1 0,7-2 0,-7-1 0,8-1 0,-4-1 0,3-2 0,1 2 0,0 1 0,0 0 0,0-1 0,0-2 0,4 5 0,1-5 0,1 9 0,2-6 0,-3 6 0,5-6 0,-5 6 0,4-6 0,-8 3 0,3-4 0,-4-3 0,-4 3 0,-1-5 0,-4 3 0,7-16 0,-8 6 0,0-10 0,-8 8 0,-4 0 0,0-14 0,0 11 0,0-11 0,0 14 0,0 0 0,0 4 0,0-3 0,0 7 0,0-4 0,0-5 0,-3 7 0,-7-13 0,-5 14 0,-7-9 0,0 8 0,-2-7 0,-17-4 0,7 0 0,-14-6 0,15 12 0,0 0 0,-4 1 0,4 7 0,-4-7 0,5 11 0,1-2 0,-1 6 0,0 2 0,1 3 0,-1 0 0,-5 0 0,4 0-6784,-9 0 6784,4 0 0,-5 0 0,0 0 0,-6 0 0,5 0 0,-4 0 0,-1 0 0,5 0 0,0 0 0,7 0 0,6 0 0,3 0 0,2 0 0,8 0 6784,4 0-6784,1 3 0,9-2 0,-2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8:08:58.277"/>
    </inkml:context>
    <inkml:brush xml:id="br0">
      <inkml:brushProperty name="width" value="0.05292" units="cm"/>
      <inkml:brushProperty name="height" value="0.05292" units="cm"/>
      <inkml:brushProperty name="color" value="#FF0000"/>
    </inkml:brush>
  </inkml:definitions>
  <inkml:trace contextRef="#ctx0" brushRef="#br0">22033 10111 24575,'-36'2'0,"-1"0"0,3 5 0,-1 1 0,-1-3 0,0 2 0,3 5 0,1 3 0,-22 10 0,12-2 0,0 3 0,19 21 0,13 13 0,2-26 0,4 0 0,11 4 0,8-2 0,12-2 0,6-4 0,1-3 0,1-3 0,2 0 0,-3 1 0,7 26 0,-31 2 0,-10-14 0,-7 3 0,-16 17 0,-6-1 0,9-22 0,-1-1 0,-10 7 0,0-6 0,3-13 0,0-8 0,0-1 0,5-7 0,8-12 0,20-6 0,3-5 0,5 3 0,-4 7 0,0 3 0,3 0 0,7 36 0,-4 5 0,-4 13 0,-1 7 0,-2-5 0,-1 3-916,-1-6 1,-1 2 0,0-3 915,0 4 0,0-2 0,0 15 0,-2-5 0,-2-3 0,1-23 0,-1-2 0,2 0 0,18 6 0,-4-17 0,8-2 0,6-3 2746,31-11-2746,-19-5 0,6-2 0,-2-3 0,10-6 0,-2-3-1025,8 0 1,-5-1 1024,-21-4 0,-7 2 0,-11 6 0,0-1 0</inkml:trace>
  <inkml:trace contextRef="#ctx0" brushRef="#br0" timeOffset="713">22506 9994 8191,'-3'27'0,"1"12"0,6 21 2531,-2-23 1,0-1-2532,4 21 2818,-3-3-2818,-3-19 1719,0-9-1719,0-7 1696,0-3 0,0-7 0,0-3 0</inkml:trace>
  <inkml:trace contextRef="#ctx0" brushRef="#br0" timeOffset="1264">22858 10170 24575,'0'59'0,"0"0"0,0-14 0,0 1 0,0 12 0,0-4 0,0-5 0,0-1 0,0-40 0,0 1 0</inkml:trace>
  <inkml:trace contextRef="#ctx0" brushRef="#br0" timeOffset="2196">23236 10551 24575,'0'59'0,"0"-10"0,0 6 0,0 1 0,0 4 0,0 1 0,0-2 0,0 0 0,0 0 0,0 0 0,0-2 0,0-6 0,0-7 0,0-7 0,0 11 0,11-70 0,-1 3 0,6-9 0,3-4 0,12-17 0,-5 11 0,3-3 0,-1 2 0,1 0 0,-2 5 0,3 1 0,20-5 0,3 7 0,-19 18 0,1 4 0,9-6 0,-1 7 0,18 25 0,-20 27 0,-22-11 0,-4 3 0,-2 1 0,-4 0 0,-7 2 0,-3-3 0,-3 3 0,1-7 0,-3-16 0,5-9 0,-2 7 0,3-1 0,0-3 0,0-2 0</inkml:trace>
  <inkml:trace contextRef="#ctx0" brushRef="#br0" timeOffset="2984">24239 11035 24575,'0'22'0,"0"9"0,0 23 0,0-20 0,0 1 0,3 27 0,18-28 0,8-5 0,19 0 0,-8-15 0,5-8 0,3-14 0,-3-10 0,-13-8 0,-4-6 0,6-2 0,-6-4 0,-14-11 0,-8 0 0,-2-8 0,-15-4 0,-11 28 0,-18 12 0,-8 4 0,11 8 0,-2 2 0,-19-2 0,3 3 0,-1 9 0,3 6 0,2 24 0,17-8 0,-8 16 0,32-15 0,5 11 0,13 16 0,-5-21 0,9 1 0</inkml:trace>
  <inkml:trace contextRef="#ctx0" brushRef="#br0" timeOffset="3787">24866 10475 24575,'0'53'0,"0"0"0,7 0 0,2 4 0,-1 0 0,-3-5 0,-3 0 0,2 2 0,3-2 0,2 4 0,-1-1 0,-2-7 0,-3 2 0,0-4 0,1 10 0,-1-5 0,-2-9 0,3 3 0,-4-14 0,0-14 0,0-5 0</inkml:trace>
  <inkml:trace contextRef="#ctx0" brushRef="#br0" timeOffset="4403">24780 10823 24575,'44'0'0,"-7"-2"0,4 0 0,5-2 0,2-1 0,2-1 0,-2-2 0,16-10 0,-24 7 0,-3 1 0,-2 1 0,15-2 0,-41 11 0</inkml:trace>
  <inkml:trace contextRef="#ctx0" brushRef="#br0" timeOffset="4946">25351 10060 24575,'0'46'0,"-1"3"0,2 5 0,2 5 0,2 2 0,-1 2 0,2-4 0,1-16 0,2-8 0,3-11 0,-6-6 0,-3-18 0</inkml:trace>
  <inkml:trace contextRef="#ctx0" brushRef="#br0" timeOffset="5569">25493 10384 8191,'4'3'0,"-1"32"5063,-3-2-5063,0 11 0,0 3 0,0 19 0,2-29 0,-1-1 2818,0 13-2818,6-24 429,-3-5 1,0-8 0,-2 0 0</inkml:trace>
  <inkml:trace contextRef="#ctx0" brushRef="#br0" timeOffset="6186">26127 11485 24575,'0'59'0,"0"-23"0,0 3 0,0 7 0,0 0 0,0-7 0,0-2 0,0 26 0,0-31 0,0-18 0,0-1 0,0-8 0</inkml:trace>
  <inkml:trace contextRef="#ctx0" brushRef="#br0" timeOffset="6864">26875 10189 24575,'13'49'0,"-3"-13"0,1 2 0,0 6 0,2 3 0,4 12 0,1-4 0,1-5 0,-7-16 0,-1-3 0,-2-2 0,-4-14 0</inkml:trace>
  <inkml:trace contextRef="#ctx0" brushRef="#br0" timeOffset="7471">27209 10358 24575,'0'43'0,"0"4"0,0-12 0,0-1 0,0 15 0,0-10 0,0-26 0,0-11 0</inkml:trace>
  <inkml:trace contextRef="#ctx0" brushRef="#br0" timeOffset="10163">27721 11010 8191,'1'-3'0,"-19"0"5063,-3 3-5063,-21 0 2818,-6 0-2818,-12 3 0,13 5 1719,1 3-1719,17 41 3392,21-13 0,2 2-3392,-5 6 0,5 4 0,11 1 0,8 4 0,4-6 0,5-7 0,4-3-339,4 14 0,4-8 339,24-17 0,-17-16 0,-6-7 0,2-4 0,0-7 0,1-4 0,5-3 0,0-8 0,6-24 0,-7-7 0,-17 13 0,-3 0 0,6-14 0,-4 4 0,-5 8 0,-5 0 0,-10 28 0,2 7 0,-6 38 0,18 12 0,-2-7 0,6 1 0,13-2 0,5-2-668,-6-4 1,1-3 667,3-2 0,-1-4 0,17-4-59,-15-11 1,1-6 58,-5-14 0,0-6 0,2 5 0,-4-5 0,-9-18 0,-7-8 0,-6-16 0,-7 0 0,-3 21 0,-5-1 0,-11-24 0,-11 7 0,-7 34 0,-9 9 0,-2 1 0,-7 3 0,3 2 0,-6 1 0,1 3 1000,-5 3 0,6 4-1000,-2 15-6654,29 29 6654,7-9 0,14-2 0,8-1 0,22-5 0,22-7 0,10-12 0,-10-26 0,2-9-523,-6 12 0,2-1 1,-5-8 522,-8-13 0,-5-8 0,-4 0 0,1-8 0,-2-5 1217,-5 9 0,1-7 1,0-2-1,-2 2-1217,-1-9 0,-2 2 0,0-2 0,-1 13 0,0 0 0,0 0 0,-2 4 0,0-19 0,-4 13 0,-6 20 0,-17 20 0,3 12 0,-10 0 0,5 11 1098,1 15 1,3 8-1099,2 6 0,2 3 0,-3 6 0,3 5 0,4-9 0,2 4 0,9 2 0,11 6 0,11 3 0,2 2 0,-2-4-1375,-8-11 1,-2-1-1,2-1 1,2 2 1374,4 0 0,4 2 0,1 0 0,-1-3 0,-1-8 0,11 7 0,1-8 0,12 0 0,-1-7 0,6-1 0,-16-9 0,-2-4 0,-13-13 0,-16-3 0,11-11 0,-11-2 6784,9-11-6784,-11-13 0,-4-19 0,-1 11 0,-2-1 0,-1 11 0,0 2 0,3-12 0,11 53 0,14 29 0,5-11 0,13-6 0,-18-39 0,-6-20 0,-18-5 0,-23 6 0,-9 2 0,-17 2 0,-1 9 0,-3 4 0,15 10 0,2 6 0,-25 14 0,29 15 0,33 37 0,14-17 0,5 9 0,3-36 0,-13-7 0,12 0 0,-11-6 0,13 2 0,-4-6 0,18-24 0,-17-32 0,-10 24 0,-3-3-3392,-8-11 0,-4 0 3392,0-18-64,-7 18 0,-5-7 0,-1 3 64,-11-11 0,-1 1 0,9 12 0,0-1 0,-1 6 0,-8 0 0,1 7 0,3 5 0,9 19 0,-3-5 6690,34 56-6690,-1-4 0,4 5 0,6 13 0,2 4 0,-1-4 0,-1 1 0,-2 1 0,-2-1-3249,-5-10 0,-2-2 3249,-3-5 0,0 0 0,0-5 0,0-3 0,4 1 0,5 4 0,1 0 0,3 0 0,10 18 0,-30-42 0</inkml:trace>
  <inkml:trace contextRef="#ctx0" brushRef="#br0" timeOffset="11119">29681 9938 24575,'0'33'0,"0"-3"0,0 20 0,0-4 0,0-24 0,0 3 0,0-20 0,0 4 0,0 10 0,0 2 0,0 1 0,0-4 0,0-9 0,2 0 0,1-3 0,3 0 0,6 5 0,-8-6 0,4 3 0</inkml:trace>
  <inkml:trace contextRef="#ctx0" brushRef="#br0" timeOffset="11702">29804 10072 24575,'0'36'0,"0"-5"0,0 11 0,0-24 0,0 11 0,0-26 0,0 0 0</inkml:trace>
  <inkml:trace contextRef="#ctx0" brushRef="#br0" timeOffset="12815">30258 9702 24575,'19'0'0,"9"0"0,-2 0 0,1 0 0,-11 11 0,-10 27 0,-5 9 0,1-15 0,-1 4 0,0 20 0,-2 9 0,1-4 0,0-5 0,0 2 0,-1-5 0,0 7 0,-1 0 0,1-5 0,1 11 0,-1-3-525,-2-10 0,0 0 0,4-5 525,9-7 0,3-7 0,2-2 0,20-2 0,8-5 0,-9-15 0,2-3 0,6 10 0,0-6 0,-7-21 0,-6-4 0,-7 2 1575,-22-20-1575,-47 29 0,7 22 0,-12 9 0,39 3 0,9 6 0,15 18 0,8 1 0,-7-11 0,3 0 0,5-2 0,6 2 0,-1-4 0,2-3 0,-1-1 0,7 13 0,-2 0 0,-12-14 0,-2-2 0,8 25 0,-21-24 0,-31-10 0,-19 2 0,-1-1 0,-4 3 0,-1 0 0,-1 0 0,2-1 0,0 0 0,2-2 0,7-7 0,0-1 0,1 1 0</inkml:trace>
  <inkml:trace contextRef="#ctx0" brushRef="#br0" timeOffset="15069">28394 15315 8191,'-7'0'0,"-26"4"4805,-21 20-4805,-8-3 1425,19 7 0,2 3-1425,-5 4 875,19-13 1,6 5-876,24 21 0,15 3 0,5-14 0,5-1 0,-1 3 0,2 3 0,1-5 3344,3-4 0,0-6-3344,3 1 0,-4-4 0,-7-5 290,3 6-290,-22-22 0,-2 3 0,-2-3 0,-24 31 0,-4-7 0,-9 9 0,-5 3 0,6-11 0,-1-2 0,-17 11 0,2-3 0,-4 6 0,10-14 0,42-21 0,10-7 0,4 1 0,-2 1 0,13 30 0,-9 24 0,-4-10 0,1 9 0,-2-1 0,-3 11 0,-1 1 0,0-16 0,0 1 0,-2-4 0,-2 0 0,-2-5 0,1 6 0,0-14 0,3-1 0,18-9 0,16 3 0,6 1 0,-1-1 0,2-1-532,10 3 1,0-3 531,-13-8 0,-3-4 0,12 2 0,-6-8 0,-1 0 0,-9 0 0,23 1 0</inkml:trace>
  <inkml:trace contextRef="#ctx0" brushRef="#br0" timeOffset="15986">29072 15967 24575,'0'50'0,"0"1"0,0-3 0,0-1 0,0-3 0,0-1 0,0-8 0,0 0 0,0 9 0,0-3 0,0 4 0,0 20 0,6-42 0,20-4 0,8-2 0,24 4 0,-12-10 0,0-2-467,17-2 467,-14-7 0,-14-4 0,-1-3 0,7-11 0,-6-6 0,-3-6 0,-16 1 0,-5-4 0,2-13 0,-2-7 0,-5 3 0,-6-4 0,-4 0-531,4-6 1,-6 2 530,-16 17 0,-5 8 0,-11-2-2991,-6 3 0,-3-1 2991,17 12 0,-1 1 0,-22-6 0,-2 2 0,21 9 0,0 3 0,-21-1 0,0 3 0,21 3 0,2 2 0,-4 2 0,4 2 726,5 1-726,11 16 0,7-12 0,1 12 0</inkml:trace>
  <inkml:trace contextRef="#ctx0" brushRef="#br0" timeOffset="16820">30057 16509 24575,'0'39'0,"0"2"0,0 3 0,0-8 0,0 1 0,0 7 0,0-1 0,0 15 0,0-30 0,0-6 0,0-2 0,0 0 0,0 1 0,0-3 0,0-9 0</inkml:trace>
  <inkml:trace contextRef="#ctx0" brushRef="#br0" timeOffset="18198">30418 16041 8191,'2'-9'0,"19"-14"0,8-7 2531,2-5 0,1-3-2531,5-6 0,2-1 1409,4-10 0,-6 4-1409,-10 9 1719,3 0-1719,-24 80 6784,-1 12-6784,4-6 0,5 11 0,2 3 0,-2-5 0,-1-7 0,-1-2 0,3 3-280,4 10 0,4 6 1,0 0-1,-3-6 280,-2-9 0,-2-5 0,1 0 0,8 20 0,-1-5 0,-11-20 0,-1-4 0,7 7 0,-18-33 0,1 0 0,-2 0 0,0 0 0,0-5 0</inkml:trace>
  <inkml:trace contextRef="#ctx0" brushRef="#br0" timeOffset="19553">31105 15034 24575,'28'0'0,"12"0"0,5 0 0,-7 0 0,1 0 0,14-5 0,-3 10 0,-12 28 0,-10 10 0,-1 13-1246,-14-16 1,-1 7-1,-4-3 1246,-6 3 0,-2 0 0,2 13 0,1 6 0,-3-6 0,0 6 0,0-5 0,0 5 0,0-1 387,-1-8 1,-1 2 0,1-9-388,0 5 612,-2-7-612,5-30 0,9-7 0,3-11 1962,13 0-1962,34-23 0,-20 10 0,-4-6 0,-2-3 0,-7-1 0,0-6 0,-30 15 0,-10 6 0,-19 8 0,-4 10 0,-1 5 0,-5 15 0,9-10 0,4 5 0,15 12 0,12 4 0,16 7 0,8 1 0,-9-3 0,3 1 0,8-8 0,5 1 0,-1-4 0,0-4 0,-1-4 0,-1-2 0,-1-2 0,14 21 0,-27-21 0,-1 2 0,-12-6 0,0-6 0,-24 20 0,2-6 0,-5-2 0,-4 2 0,5-4 0,-2 0 0,-12 6 0,2-1 0,-3 5 0,1-5 0</inkml:trace>
  <inkml:trace contextRef="#ctx0" brushRef="#br0" timeOffset="30818">29313 15845 24575,'-33'0'0,"-8"0"0,12 0 0,3 0 0,11 0 0,8 0 0,-7 6 0,-7 7 0,-6 7 0,-15 26 0,11-7 0,-7 13 0,16-23 0,2 6 0,3-3 0,2 11 0,1 17 0,10-19 0,1 25 0,3-17 0,0-5 0,0-1 0,0 8 0,0 14 0,0-47 0,0 4 0,0-5 0,0 2 0,18-1 0,-8-8 0,29 10 0,-8-5 0,24 9 0,-10-8 0,-3-3 0,-20-10 0,6-3 0,10-3 0,14-11 0,-15-2 0,0-1 0,20-13 0,-22 7 0,0 1 0,17-4 0,-9-5 0,-13 10 0,-8-5 0,2-4 0,-8 3 0,9-13 0,-16 16 0,4 0 0,0-19 0,-4 10 0,1-13 0,-7 9 0,0 2 0,-2 8 0,2-2 0,-3 19 0,-6 1 0,-11 6 0,-2-3 0,-9 6 0,2-7 0,-25-1 0,12-1 0,-22-3 0,22 5 0,-9-1 0,14 2 0,-1 2 0,22 1 0,-8 0 0,10 3 0,-5-3 0,3 3 0,0 0 0,-6-3 0,3 0 0,-2-3 0,9 0 0,0 0 0,6 0 0,-3 0 0,-3-3 0,-1 2 0,-2-2 0,0 3 0,-12 0 0,1 2 0,-12 1 0,-1 3 0,11 0 0,0 3 0,10 9 0,8 3 0,-3 18 0,2-4 0,4-6 0,0-9 0</inkml:trace>
  <inkml:trace contextRef="#ctx0" brushRef="#br0" timeOffset="37097">29349 15647 8191,'0'-6'0,"-13"-8"5063,-6-3-5063,-8-7 0,-6-2 0,-9-7 0,2 3 0,1 2 0,-4 1 0,-6-3 0,-7-4 0,-5 0 0,4 6 0,-6 5 0,2 5 0,-2 1 596,16 4 0,1 0 0,-3 0 0,-3 4-596,-6 1 0,-6 3 0,-2 1 0,1 2 0,4 0-306,3 0 0,3 3 0,1-1 0,-2 1 306,1-2 0,-1 0 0,-2 0 0,2 2 0,1 1 0,-6 2 0,2 1 0,1 2 0,0 2 0,-1 2 0,0 2 0,1 1 0,2 1 0,-4 2 0,1 2 0,-2 2 0,12-5 0,-4 3 0,0 0 0,1 0 0,4-1 1408,-9 5 1,6 0 0,-9 2-1409,6-3 0,-7 2 0,-4 2 0,0 0 0,2-1 0,6-3-491,1 1 0,5-2 0,0-1 1,-4 2 490,5-2 0,-6 1 0,-1 1 0,1-1 0,4-1 0,8-3 176,-14 7 1,3-2-177,7-3 0,-6 2 0,-1 0 0,3 0 0,-1 1 0,2 0 0,-1 1 1080,-6 0 0,-1 1 1,2-1-1081,9-2 0,2-1 0,5 0 0,-1 2 0,3-1 0,-1-2 0,1 2 481,0 6 1,4 3-482,3 16 0,6 9 0,2 6 0,5-15 0,1-1 1075,-2 10 1,3-3-1076,0 3 0,3-2 0,9-24 0,-2 20 0,7-27 0,-3 10 0,2-12 624,-2-17-624,3-14 26,0-35-26,0-18 270,0 28 0,0-1-270,1 2 0,-2 2 0,-4-24 0,1 37 0,-5-4 0,2 18 0,2 3 0,-1 0 0,0 11 0,0 22 0,1 8 0,-6 15 0,4-2 0,1 0 0,-2-6 0,1 7 0,6-31 0,-2 5 0,3-16 0,0 4 0,0-6 0,0 7 0,0-10 0,0 1 0,6-3 0,1 0 0,10-3 0,1 0 0,0 0 0,15-3 0,-4-7 0,2 2 0,12-14 0,-32 17 0,13-7 0</inkml:trace>
  <inkml:trace contextRef="#ctx0" brushRef="#br0" timeOffset="38066">22776 17025 24575,'0'41'0,"0"-10"0,0 14 0,0 5 0,0-14 0,0-2 0,0 3 0,0-2 0,0 26 0,0-34 0,0-2 0,0-6 0,0 5 0,0-6 0,0 11 0,0-17 0,0 1 0,0-9 0,0 2 0</inkml:trace>
  <inkml:trace contextRef="#ctx0" brushRef="#br0" timeOffset="38717">23034 17047 24575,'0'36'0,"0"26"0,0-15 0,0-10 0,0-1 0,0 2 0,0-7 0,0-25 0,0 8 0,0-3 0,0 9 0,0-10 0,0 5 0,0-6 0,0 0 0,0 5 0,0-9 0,0 3 0</inkml:trace>
  <inkml:trace contextRef="#ctx0" brushRef="#br0" timeOffset="40352">22922 16941 24575,'42'-13'0,"0"-1"0,16 3 0,-5 0 0,11-1 0,-7 3 0,-13 5 0,-1 2 0,23-1 0,-5 2 0,-19 4 0,8 3 0,-32 16 0,-5-9 0,4 7 0,-14-14 0,0 12 0,-13 17 0,-15 18 0,-1-14 0,-2 0 0,6-12 0,0-2 0,-22 22 0,23-26 0,14-14 0,-2 4 0,3-7 0,1-1 0,-5-3 0,-1 0 0,-1 0 0,2 0 0,5 2 0,2 1 0,13 6 0,17 12 0,6 2 0,15 6 0,-11-3 0,0-2 0,10 4 0,-26-16 0,5 1 0,-17-10 0,0-1 0,-5 1 0,3 1 0,-6 1 0,9 1 0,4 6 0,-4-5 0,2 2 0</inkml:trace>
  <inkml:trace contextRef="#ctx0" brushRef="#br0" timeOffset="41386">23882 17182 8191,'17'-3'0,"18"-3"2058,6 6-2058,4-3 3033,-10 3-3033,-15 0-1680,10 14 1680,-17 4 3719,12 25-3719,-7 10 1235,-3-11 0,1 0-1235,4 20 0,-2-3 0,-8-32 0,-7-19 0,0 7 0,-13-7 6784,2-1-6784,-23 6 0,0-6 0,-28 10 0,24-11 0,-4 7 0,26-13 0,1 8 0,1-4 0,2 2 0,7-3 0</inkml:trace>
  <inkml:trace contextRef="#ctx0" brushRef="#br0" timeOffset="42284">24138 17334 24575,'-49'0'0,"13"0"0,-23 0 0,32 0 0,1 0 0,15 0 0,5 0 0,-6 0 0,3 0 0,0 0 0,3 0 0,4 0 0</inkml:trace>
  <inkml:trace contextRef="#ctx0" brushRef="#br0" timeOffset="45500">29792 15848 24575,'21'0'0,"2"0"0,-9 0 0,10 0 0,-6 0 0,0 0 0,-10 0 0,-2 0 0,2 0 0,1 0 0,0 0 0,0 0 0,-3 0 0,2 0 0,-1 0 0,2 0 0,-6 0 0,-1 0 0</inkml:trace>
  <inkml:trace contextRef="#ctx0" brushRef="#br0" timeOffset="55783">28932 14477 8191,'0'19'0,"-3"0"5063,-4 14-5063,3-7 2818,-2-8-2818,6 16 1719,0-16-1719,0 10 6784,0-16-6784,0-2 0,0 7 0,12-7 0,7 6 0,7-6 0,25 4 0,-23-9 0,28 4 0,-32-8 0,4 2 0,7-9 0,-11-11 0,1-6 0,-1-3 0,4-19 0,0-5 0,-14 23 0,-8 17 0,-2-8 0,-2 10 0,-2-7 0,0 9 0,-2 1 0,-2 1 0,-2-1 0,-3 2 0,-39-11 0,22 5 0,-34-2 0,22 5 0,1 2 0,-17 2 0,9-2 0,2 0 0,8 4 0,11 0 0,18 3 0,3 0 0,3 30 0,0-23 0,0 19 0</inkml:trace>
  <inkml:trace contextRef="#ctx0" brushRef="#br0" timeOffset="56516">29602 14655 24575,'0'35'0,"0"10"0,0 11-4916,0-12 1,0-3 3425,0-4 4269,0 24-2779,0-50 1725,0 4-1725,0-9 0,0-3 0,0-1 0</inkml:trace>
  <inkml:trace contextRef="#ctx0" brushRef="#br0" timeOffset="57464">30066 14574 24575,'40'-38'0,"1"-1"0,0-8 0,-2 5 0,3 9 0,-11-2 0,-8 34 0,-11 21 0,2 30 0,-1-22 0,2 21 0,-15-19 0,6 5 0,-1 6 0,12 13 0,-5-9 0,9 10 0,-14-36 0,-1-7 0</inkml:trace>
  <inkml:trace contextRef="#ctx0" brushRef="#br0" timeOffset="58233">30670 14497 24575,'0'9'0,"0"15"0,0 10 0,0 23 0,0-20 0,8-1 0,10-30 0,4-3 0,16-3 0,12-9 0,-6 0 0,8-22 0,-30 9 0,-7-7 0,-5 0 0,-5 16 0,1-8 0,-28 13 0,1 3 0,-11 0 0,15 5 0,11 0 0</inkml:trace>
  <inkml:trace contextRef="#ctx0" brushRef="#br0" timeOffset="59278">31417 14475 8191,'-5'0'0,"2"5"5063,0 22-5063,10 19 2818,14 1-2818,1-9 859,13-26 1,4-8-860,0-3 0,6-11 0,-1-3 0,-14 0 6784,11-25-6784,-19 2 0,-9 10 0,-10-25 0,-18 33 0,-15-8 0,-1 18 0,-6 5 0,-1 1 0,-14-1 0,6 6 0,4 6 0,8 18 0,18 5 0,6 2 0,7 8 0,3 13 0,0-48 0,0-1 0</inkml:trace>
  <inkml:trace contextRef="#ctx0" brushRef="#br0" timeOffset="60518">31746 13819 8191,'16'-3'0,"42"0"5063,-13 10-5063,-3 15 0,-3 6 0,-14 5 1409,-10 0 0,-6 0-1409,-9-6 1719,0 38-1719,0-31 0,0 1 0,0-2 0,0-14 6784,0 1-6784,0-8 0,12-5 0,-4 2 0,17-6 0,5-3 0,-8 0 0,0-3 0,-28 2 0,-3-1 0,-19 24 0,15-7 0,-10 29 0,18 10 0,-2-5 0,18-5 0,5-1 0,4 3 0,12 5 0,-10-20 0,-15-22 0,3 8 0,-8-7 0,-2 15 0,0-7 0,-3 20 0,-15-7 0,-11 8 0,7-14 0,0-7 0</inkml:trace>
  <inkml:trace contextRef="#ctx0" brushRef="#br0" timeOffset="62564">28572 14074 24575,'-50'0'0,"0"0"0,1 0 0,-2 0 0,8-1 0,3 2 0,9 1 0,17 5 0,-1 37 0,26 0 0,2 14 0,23-4 0,-13-32 0,1 8 0,-12-19 0,0 3 0,-1-3 0,0 12 0,-8 1 0,-6 4 0,-21 16 0,9-25 0,-15 14 0,17-23 0,-6 5 0,8-7 0,0 3 0,8-5 0,13 22 0,3 8 0,1-4 0,0 1 0,0 2 0,2 7 0,-16-15 0,0-10 0,0 19 0,0-25 0,0 6 0,0-4 0,8 8 0,-3-3 0,3 0 0,0-7 0,-4-7 0,8 4 0,7-1 0,42 4 0,-4-3 0,-11-4 0,-2-1 0,-5-3 0,-4 0 0,-29 0 0,0 0 0,-3 0 0,0 0 0</inkml:trace>
  <inkml:trace contextRef="#ctx0" brushRef="#br0" timeOffset="71648">28614 15240 24575,'48'-16'0,"0"0"0,0 1 0,7-2 0,7-3 0,3 0 0,-2 1 0,-8 1-3007,-2 1 0,-5 1 1,4-1 3006,-1 1 0,6-1 0,2 0 0,-5 1 0,-10 5 0,-5 2 0,-4 2 1223,-1 2 1,6-1-1224,10 1 0,11-1 0,0 0 0,-9 2 0,-7 0 0,0 1 353,7 0 0,9-2 0,2 2 1,-8 0-354,12 2 0,-6 1 0,0-2 0,2-1-1692,-3 3 0,4 0 1,-9 0 1691,-15 0 0,-4 0 0,19 0 0,-3 0 3451,-7 0-3451,3 0 0,1 0 0,7 0 0,-1 0 0,5 0 0,-3 0 0,-2 0 0,-5 0 0,2 0 0,5 0 0,6 0 0,-5 0 0,-6 0 0,0 0 0,7 0 0,5 0 0,-8 0 0,-12 0 0,-4 0 0,13 0 0,-5 0 0,-11 0 0,9 0 0,-18 0 6784,18 0-6784,-12-3 0,-1 3 0,0-3 0,11 3 0,-24-3 0,19 2 0,-14-5 0,-10 6 0,12-6 0,-28-38 0,-12-13-2262,-2 12 1,-4-8 0,0 4 2261,1 6 0,-1 0 0,-9-17 0,2 4 0,7 12 0,3 7 0,0-2 0,-4-11 0,5 6 0,-2-3 0,2-2 0,1 0 0,3 12 0,-1-1 0,-2-16 0,2 6 0,4 16 6784,0 4-6784,4 24 0,1-1 0,-20 2 0,-1 0 0,-11-4 0,-12 2 0,-13-3 0,-4-1 0,20 5 0,0 1 0,-6-3 0,-5-1 0,-3 2 0,-2 3 0,-3 2 0,-2 0 0,3 0 0,11-1 0,1-1 0,-1 1 0,-7 0-905,2 2 0,-7 0 1,-4 0-1,-2 1 1,0 0-1,4 0 1,5 0 904,2 0 0,3-1 0,2 0 0,1 1 0,-2 0 0,-3 1 0,-1 0 0,0 1 0,-1-1 0,2 1-669,1 0 0,-2 1 1,2-1-1,3 1 1,4 0 668,1 1 0,6 0 0,-5 1-385,-9 0 1,-5 0-1,0 0 1,7 2 384,-4 4 0,-2 2 0,9-4 0,-8 2 0,-4 0 0,1 0 0,5-1 0,5 1 0,5-2 0,-2 1 0,-6 0 0,3-2 0,-6 1 0,-3 0 0,-2-1 0,1 1 0,5-1 0,6-1 0,-16 3 0,8-1 0,-3-1-768,-4-3 1,-5 0 0,3-2-1,11 1 768,12 1 0,5-1 0,-15-3 0,4-1 2774,6 1-2774,21-3 2775,-10 0-2775,22 0 1950,4 5-1950,0 18 3392,16 4 0,7 8-3392,7 16 0,4 9 0,1-2 0,-4-11 0,0-1 0,1 3 0,2 1 0,3 4 0,-2-1 0,-3-9 0,-2-3 0,-4-6 0,0-2 0,-3-5 0,-9-15 0,9 51 0,-6-4 0,0-16 0,1 7 0,-2-4 0,-2-1 0,-1-1-3392,9 17 0,-2-4 3392,-6-11 0,6-4 0,-8-25 0,-1-7 0,3 1 0,36-10 0,-11-5 0,6-2 0,11 0 0,11 0 0,1-1 0,-7 0 0,5-2 0,-1-1 0,-10 3 0,6-1 0,-1 1 0,-5 0 0,14 0 0,-8 0 0,12-3 0,-9 3 0,-5 0 0,-26 0 0,8 2 0,-20 2 0,1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38:54.979"/>
    </inkml:context>
    <inkml:brush xml:id="br0">
      <inkml:brushProperty name="width" value="0.05292" units="cm"/>
      <inkml:brushProperty name="height" value="0.05292" units="cm"/>
      <inkml:brushProperty name="color" value="#FF0000"/>
    </inkml:brush>
  </inkml:definitions>
  <inkml:trace contextRef="#ctx0" brushRef="#br0">15157 11328 24575,'0'58'0,"0"-9"0,0 1 0,0 2 0,0-9 0,0 0 0,0 13 0,0 3-3244,0 4 1,0 4 3243,0-6 0,0 4 0,0-4 0,0-16 0,0-2 0,0 4 0,0 3 0,0 5 0,0 0 0,0-5 0,-1 16 0,2-2 0,0-6 0,1 3 0,1-1 0,-1-7 0,0-1 0,1 0 0,-1 1 0,1 1 0,-1-2 0,0-5 0,0-1 0,0 0 39,-2 3 1,0 0 0,0-1-40,0 14 0,0-3 0,0-9 0,0 0 0,0 17 0,0-5 0,0-5 0,0-1 0,0 0 0,-5-2 0,3-19 0,-1 0 0,1 0 0,-1-1 0,-6 22 0,4 6 1285,0-12-1285,3-10 0,0-1 0,2 12 0,0-14 0,0-1 0,0 3 0,0 2 0,0-7 3230,0 2-3230,0-4 1731,0-4-1731,0 3 122,0-8-122,0 3 0,0-4 0,0 0 0,0 4 0,0-6 0,0 5 0,0-7 0,0 4 0,0-4 0,0 3 0,0-2 0,0-1 0,0 3 0,0-3 0,0 4 0,0 0 0,0 0 0,0 0 0,0 0 0,0 4 0,0 1 0,0 5 0,3 0 0,2 4 0,7 11 0,-3-7 0,6 6 0,-7-14 0,3-8 0,-6-8 0,-2-11 0</inkml:trace>
  <inkml:trace contextRef="#ctx0" brushRef="#br0" timeOffset="3238">2754 11253 16474,'41'0'0,"-9"0"0,9 0 0,6 0 0,-9 0 0,2 0 0,8 0 0,4 0 0,6 0 0,2 0 0,-1 0 0,1 0 0,-15 0 0,0 0 0,1 0 0,17 0 0,0 0 0,-18 1 0,0-1 0,3-1-337,2 0 1,4-1 0,1 0 0,-3 0 336,5 1 0,-1 1 0,1-1-178,-9-1 0,2 0 1,0 0-1,2 0 178,7 2 0,1 0 0,0 0 0,-3 0 0,7 0 0,-3 0 0,2 0 0,-9 0 0,1 0 0,1 0 0,2 0 0,-1 0 0,4 0 0,0 0 0,-2 0 0,-7 0 0,-3 0 0,-5 0 0,5 0 0,2 0 0,6 0 0,3 0 0,-1 0 0,-5 0 0,11 0 0,-5 0 0,5 0 0,-11 0 0,5 0 0,1 0 0,-1 0 0,-4 0 0,-3 1 0,-3 0 0,0 1 0,5-1 0,-2 0 0,6 1 0,2-1 0,0 0 0,-4 0 0,-5 1 0,8 0 0,-6 0 0,4 0 0,6 0 0,5 0 0,1-1 0,-6 0 0,1 0 0,-4-2 0,-3 1 0,5 0 0,-3 0 715,6 0 0,-7 0-715,-5 0 0,10-11 1576,-21 8-1576,1-3 0,3 0 0,-9 8 0,1 1 431,20 0 1,7 1-432,-14-1 0,3 2 0,1-1-404,4 1 1,2 0 0,3-1 403,-3 0 0,3 0 0,2 0 0,-1 0 0,-11-1 0,0 0 0,1 0 0,-1 0 0,2 1-787,3-1 1,1 0 0,0 1-1,-1-1 1,-2 0 786,0 1 0,-2 0 0,0-1 0,1 1 0,-1-1 0,2 0 0,1 1 0,-2-1 0,-3 0-605,11 2 0,-3-1 0,2 1 605,-5-1 0,3 0 0,0 0 0,-2-1 0,9 2 0,-3 0 0,-1-1 0,-5 1 0,-1 0 0,-2-1 0,-3-1 0,-1-1 0,-3 1 0,-1 0 0,-1-1 0,9-1 0,-3-2 755,2 1-755,-10 0 0,0 0 2726,4 0-2726,-13 4 0,1 1 0,24 7 0,-20-4 0,6 1 0,8 0 0,-7-2 0,7-1 0,3 0 0,1 0 0,-1 0 0,-4-1 411,5 1 0,-4-1 0,1 0 1,5 0-412,1 0 0,6-1 0,3 0 0,-1 0 0,-4 0 0,-6-2 0,8-1 0,-7-2 0,5 1 0,-14 0 0,4 0 0,3 0 0,0 0 0,-2 0 0,-6 0 0,18 0 0,-6 0 0,5 0 0,-12 0 0,4 0 0,2 0 0,-1 0 0,-4 0 0,-1 0 0,-2 0 0,-1 0 0,-1 0 0,15 0 0,-1 0 0,-1 0 0,-1-1 0,0 1 0,-2 1 1033,-5 2 1,-2 0 0,-9 0-1034,4 0-2449,11 5 0,-2 1 2449,-20-3 0,-6 0 0,2 0-70,21-1 70,-6-1 0,-17-3 0,1-2 3110,25 1-3110,-24 0 0,0 0 0,21 0 0,-13 0 0,-10 0 0,-11-3 0,-2 0 6739,-9-1-6739,1 1 137,-6 3-137,0-2 0,2 1 0,-1-4 0,2 4 0,-3-5 0,0 6 0,0-3 0,-3 1 0,2 1 0,-2-4 0,3 1 0,2-1 0,-1-1 0,8 2 0,-8-1 0,5 4 0,-3-2 0,0 1 0,0 1 0,0-5 0,-3 6 0,0-6 0,0 6 0,3-6 0,1 5 0,4-5 0,-1 3 0,0-4 0,-4 3 0,1 1 0,-4 3 0,-1-2 0,1 1 0,0-1 0,0-1 0,-1 2 0,2-4 0,-4 4 0,0-1 0</inkml:trace>
  <inkml:trace contextRef="#ctx0" brushRef="#br0" timeOffset="24167">4714 6727 24575,'3'0'0,"6"0"0,9 0 0,8 0 0,1 0 0,10 0 0,1 0 0,15 0 0,-14 0 0,1 0 0,26 0-644,-27 0 1,-1 0 643,-3 0 0,0 0 0,2 0 0,1 0 0,10 0 0,2 0 0,0 0 0,1 0 0,2 0 0,0 0 0,-2 2 0,0 1 0,8 4 0,0 3 0,-1-2 0,4 4-919,-14-1 1,4 2 0,1 1 0,-1 0 918,-3 1 0,0-1 0,1 1 0,1 1 0,9 0 0,1 0 0,3 2 0,1 2 0,-13-2 0,1 2 0,2 1 0,0 0 0,-1 0 0,-1-2-1029,1-2 1,-1-1 0,-1-1 0,1 1 0,-1 1 1028,3 2 0,0 2 0,0 1 0,1-1 0,2 0-354,-4-3 1,2-1 0,0 0 0,1 1 0,1-1 0,0 2 353,2 1 0,1 0 0,0 1 0,1 0 0,0 1 0,1-1-352,-6-1 1,1 0-1,1-1 1,0 1-1,0 1 1,1-1-1,0 0 352,3 1 0,1 0 0,0 1 0,1-1 0,-2 1 0,-1-1 0,-3-1-96,-3-1 0,-2 0 0,-2-1 1,0 0-1,-1 0 0,2 1 96,10 3 0,1 1 0,0 0 0,-2 0 0,-2-2 0,0 0 0,-3-2 0,-1 1 0,2 1 0,-5-1 0,1 1 0,0 0 0,-2 0 0,-3-2 0,9 3 0,-4-1 0,-1-1 0,0 1 0,-1 1 0,-1-2 0,-2-2 0,-1-1 0,-4-2 0,-3-1 0,-2-2 0,15 0 0,-2-1 2588,1 0-2588,-3-4 0,10 1 0,1 2-162,-5 1 0,0 0 1,6 3 161,-14-4 0,4 0 0,3 2 0,1 0 0,2 0 0,-1-1 0,6 2 0,0-1 0,1 1 0,2-1 0,0 2 0,1-1 0,-11-1 0,1 0 0,1 0 0,1 1 0,-1-1 0,1 1 0,-2-1 0,0-1-71,1 1 1,-2-1 0,0-1 0,0 1 0,0 0 0,1 0 0,2 0 70,1 1 0,1 0 0,0 1 0,2 0 0,0 0 0,1 0 0,0 1 0,2-1-227,-8-1 1,1 0-1,1 0 1,0 0 0,1 1-1,0-1 1,0 1 0,0 0-1,-1 0 1,-1 1 226,3 1 0,-1 0 0,0 0 0,-1 0 0,0 1 0,0 0 0,0 0 0,1 0 0,1 0-48,-4-1 0,0 0 1,0-1-1,1 0 1,0 1-1,0 0 1,0 0-1,0 2 1,0 0-1,0 2 48,4 2 0,2 2 0,0 1 0,1 1 0,-1 1 0,-1-1 0,-2 1 0,-1-1 0,-4-1 0,-4-1 0,5 2 0,-8-2 0,-2-1 0,0 1 0,4 2 0,7 3 0,-10-5 0,5 3 0,4 2 0,3 1 0,3 2 0,1 0 0,0 1 0,0 0 0,-3-1 0,-2-1 0,-4-2 0,-6-2 0,-5-2 0,11 7 0,-9-3 0,-4-1 0,1 0 0,6 2 0,-3-1 0,7 2 0,3 3 0,1-1 0,-2 0 0,-4-2 0,-7-3 0,-9-4 869,6 8 1,-9-3-870,10 3 0,-1 1 0,-7-5 0,5 2 0,0-2 0,6 4 0,3 1 0,1-1 0,-4-5 0,1 0 0,1 0 0,1 0 0,1 1 0,2 1 0,1 1 0,1 0 0,3 1 0,6 2 0,-16-9 0,4 2 0,3 1 0,1 1 0,2 0 0,1 0 0,0 1 0,-1-2 0,-1 0 0,-2-1 0,6 3 0,0-2 0,-2 0 0,0-1 0,0 1 0,1-1 0,0 1 0,2 1 0,-3-1 0,1 0 0,1 1 0,0 1 0,1-1 0,0 0 0,0 0 0,-1-1 0,1-1 0,-1-1 0,1 1 0,0-2 0,1 1 0,-1-1 0,0-1 0,-3 0 0,0-1 0,-4 0-162,9 2 1,-4 0 0,-2-1 0,-1-1 0,1 0 0,3-1 161,-5-2 0,3 0 0,0 0 0,0-1 0,0 0 0,-2 0 0,-1 0 116,0 2 0,0 1 1,-2 0-1,-1-1 0,-1-1 1,-2-3-117,9-1 0,-3-2 0,-1-2 0,-2 1 0,8 5 0,-2 1 0,-3-3 0,8-3 0,-7-3 1378,-23-2 0,0 0-1378,18-2 0,5-4 812,-9-5 1,2-3 0,4-1-813,0-1 0,3-1 0,2-2 0,0-1-427,2-1 0,0-1 1,3-3-1,4-4 427,-18 4 0,4-2 0,1-3 0,3-1 0,0-1 0,0-1 0,-2 1 0,0 0-162,2-2 0,0 1 0,-1-2 0,0 1 0,0-1 0,1 0 0,1-1 162,-3 2 0,1 0 0,0-1 0,1 1 0,1-2 0,0 0 0,2-2 0,2-2-219,-11 6 0,3-3 1,2-1-1,2-1 1,0 0-1,0-1 1,0 0-1,-1 0 1,-2 1-1,-2 1 1,-4 1-1,-3 2 219,12-8 0,-7 2 0,-4 2 0,0-1 0,4-1 0,5-4-100,-10 9 0,3-2 0,3-1 0,2-2 0,2 0 0,0-1 0,1 0 0,-1-1 0,-1 2 0,-3-1 0,-3 2 0,-4 2 100,9-9 0,-4 0 0,-3 2 0,-2 0 0,-1 1 0,1 0 0,1 0 92,5-1 1,-1 1 0,0 0-1,0 0 1,2-1 0,1-4-93,-9 7 0,2-3 0,2-2 0,1-1 0,-1 0 0,-1 0 0,-2 2 0,-3 2 0,-4 4 0,11-12 0,-8 5 0,0 1 0,4-4 0,-2 3 0,6-4 0,1-2 0,0 2 0,-5 2 0,-8 6 0,-2-1 0,-6 6 0,0-3 0,4-9 0,-1-2 0,-6 7 2058,4-8-2058,-2 0 0,6-11 0,-1 6 0,-5 14 0,3-1 1,-2-3 0,4-6 0,2-5 0,3 0-1,-5 8 0,1 0 0,2-2 0,2-2 0,-1 0 0,0-1 0,-3 2 0,0-1 0,1-1 0,0-1 0,0-1 0,1-1 0,1-1 0,-4 4 0,2-1 0,0-2 0,1-1 0,0-1 0,0 1 0,-1 1 0,-2 1 0,0 1-22,1-5 1,0 2-1,-2 0 1,0 1-1,-1 0 1,0 1-1,0 1 22,1-5 0,1 1 0,-1 1 0,-1 0 0,0 1 0,0 0 0,-1 3 0,-1 0 0,0 1 0,0 0 0,0 1 0,-1 2 0,2 0 0,0 1 0,0 1 0,-1 1 0,1-1 0,6-9 0,0-1 0,0 2 0,-1 1 0,-2 6 0,-1 0 0,0 3 0,-3 4 0,7-8 0,-1 4 0,7-7 0,-1 2 120,-10 12 0,-2 5-120,8-10 0,-18 19 0,-11 10 0,-6 9 0</inkml:trace>
  <inkml:trace contextRef="#ctx0" brushRef="#br0" timeOffset="27536">24916 14962 24575,'0'2'0,"0"12"0,0 9 0,0 29 0,0-16 0,4 21 0,0-24 0,1-1 0,2-6 0,-7-11 0,6 1 0,-5-10 0,2-4 0,-3-7 0,0-8 0,0-4 0,0-5 0,0-1 0,0-4 0,0 1 0,0 3 0,0-3 0,-3 8 0,2 1 0,-2 0 0,3 7 0,0-2 0,0 11 0,0 19 0,0 3 0,0 16 0,0-1 0,0-3 0,0-1 0,3 0 0,-2-12 0,2-1 0,-3-9 0,0-4 0,3-3 0,-3 0 0,3-3 0</inkml:trace>
  <inkml:trace contextRef="#ctx0" brushRef="#br0" timeOffset="28499">24652 15782 24575,'23'8'0,"15"12"0,-9-6 0,2 3 0,2 4 0,0 3 0,3-2 0,-1 2-1215,0 5 1,-1 0 1214,3-3 0,-1 1 0,0 5 0,-2-2 776,11 6-776,-2 7 400,-27-27-400,6 6 0,-12-12 0,0 0 1253,-4-4-1253,-3-5 0,0 1 0,-3-5 0</inkml:trace>
  <inkml:trace contextRef="#ctx0" brushRef="#br0" timeOffset="29196">25167 15764 8378,'-18'28'0,"10"-17"5082,-17 32-5082,9-19 2791,-1 3-2791,-7 7 1693,7-7-1693,-2 1 6631,7-6-6631,2-4 0,-1 7 0,6-10 0,-5 10 0,9-10 0,-5-2 0,5 0 0,-4 0 0,4-3 0,-4 2 0,1-8 0,1-2 0,0-2 0</inkml:trace>
  <inkml:trace contextRef="#ctx0" brushRef="#br0" timeOffset="29835">25550 16089 24575,'27'0'0,"-5"0"0,12 0 0,-9 0 0,-11 0 0,3 0 0,-7 0 0,3 0 0,-9 0 0,2 0 0</inkml:trace>
  <inkml:trace contextRef="#ctx0" brushRef="#br0" timeOffset="30770">25570 15999 8191,'-9'-4'0,"18"2"5063,7 2-5063,31-11 2818,-16 5-2818,25-16 0,-33 14 1719,7-6-1719,-21 10 6784,-3 2-6784,0 2 0,0 0 0,0 0 0,-3 0 0,0 0 0</inkml:trace>
  <inkml:trace contextRef="#ctx0" brushRef="#br0" timeOffset="31330">25868 15856 24575,'0'42'0,"0"-1"-9831,0 11 8341,3-8 4308,2-1-2818,7 7 1719,-7-22-1719,2 10 0,-7-28 0,0-1 0,0-6 0</inkml:trace>
  <inkml:trace contextRef="#ctx0" brushRef="#br0" timeOffset="32450">26164 15953 8191,'0'14'0,"0"2"5063,0-10-5063,0 7 2818,0 1-2818,0 0 1719,0 3-1719,0-4 6784,0 0-6784,0 0 0,9 6 0,-5-11 0,8 3 0,-6-11 0,5 0 0,0 0 0,7 0 0,5 0 0,6-17 0,6-2 0,-8-11 0,2-7 0,-5 7 0,3-8 0,-1 0 0,-6-1 0,-3 1 0,-1 1 0,-4 10 0,-1 0 0,-3 5 0,-4 4 0,-1-3 0,-3 10 0,0-5 0,-3 6 0,-8-1 0,-4-2 0,-11 5 0,3-3 0,-27-1 0,18 3 0,-15 1 0,16 5 0,8 3 0,-3 0 0,8 0 0,-3 0 0,3 0 0,-1 9 0,2 3 0,1 15 0,2-4 0,-2 7 0,5-7 0,-1 8 0,5-8 0,2 3 0,2 0 0,3-3 0,0 13 0,0-8 0,0 7 0,0-12 0,0-4 0,3-9 0,0 0 0,3-4 0,-2-3 0,-2 0 0</inkml:trace>
  <inkml:trace contextRef="#ctx0" brushRef="#br0" timeOffset="33262">24840 14653 9130,'0'-4'0,"0"2"0</inkml:trace>
  <inkml:trace contextRef="#ctx0" brushRef="#br0" timeOffset="33768">24777 13770 24575,'0'0'0</inkml:trace>
  <inkml:trace contextRef="#ctx0" brushRef="#br0" timeOffset="34349">24714 12770 24575,'0'-12'0,"0"1"0,0-15 0,0 7 0,0-12 0,0 4 0,0-5 0,0 5 0,0-4 0,0 8 0,0-8 0,0 18 0,0-2 0</inkml:trace>
  <inkml:trace contextRef="#ctx0" brushRef="#br0" timeOffset="34882">24563 11392 11706,'0'-8'0,"0"-14"0,0 12 0,0-9 0</inkml:trace>
  <inkml:trace contextRef="#ctx0" brushRef="#br0" timeOffset="36362">24563 11424 24575,'13'0'0,"2"0"0,6 0 0,1 0 0,-4 0 0,3 0 0,-6 0 0,-1 0 0,-5 0 0,-3 0 0,-5-5 0,-2 1 0,-12-5 0,-2-1 0,-3 2 0,-3-2 0,-7 3 0,4-1 0,-4 4 0,11 1 0,3 3 0,4 0 0,-3 0 0,7 0 0,-1 9 0,4 22 0,3-6 0,0 13 0,9-15 0,-1-12 0,5 5 0,0-13 0,-3 0 0,0-3 0,3 0 0,-6-6 0,3-5 0,-3-7 0,0 0 0,-3-3 0,-1 1 0,-3 1 0,0 3 0,-3 6 0,-4 4 0,0 3 0,-2-3 0,-1 5 0,3-2 0,-2 3 0,3 0 0,3 3 0,0 0 0,6 0 0,-3-9 0,3 2 0,-6-6 0,-6 8 0,1 2 0,-4 0 0,9 2 0,3-1 0,0 1 0,3-2 0</inkml:trace>
  <inkml:trace contextRef="#ctx0" brushRef="#br0" timeOffset="37766">24806 11518 24575,'9'0'0,"4"-4"0,5-3 0,8-1 0,17-12 0,-12 13 0,4-7 0,-1 1 0,-5 10 0,2-6 0,2 0 0,8-1 0,4 4 0,-3-6 0,-5 11 0,-12-2 0,1 3 0,-18 0 0,-3 0 0</inkml:trace>
  <inkml:trace contextRef="#ctx0" brushRef="#br0" timeOffset="38963">25922 11258 8297,'-3'-3'0,"13"0"5075,17 10-5075,2-2 0,11 15 0,-12-7 0,6 16 2802,-3-15-2802,-10 8 1704,1-11-1704,-9-4 6697,-5 2-6697,0-8 0,-4 4 0,1-4 0,-1 1 0,-2-2 0</inkml:trace>
  <inkml:trace contextRef="#ctx0" brushRef="#br0" timeOffset="39832">26377 11168 13042,'0'16'0,"-8"29"0,-1-1 0,2-4 0,-1 4-1447,-3-2 1,1 0 1446,6-7 0,0 1 0,-6 10 0,-1-2 2784,5 10-2784,-7-3 0,8 7 0,-7-13 2067,7 3-2067,-4-10 0,2-2 2508,3-13-2508,-4 3 6644,1-8-6644,3-3 423,-2 1-423,5-9 0,-5 2 0,6-3 0,-3 0 0,3 0 0,0-3 0,0-1 0</inkml:trace>
  <inkml:trace contextRef="#ctx0" brushRef="#br0" timeOffset="41379">26031 10936 24575,'0'-9'0,"6"-1"0,-1-4 0,7 1 0,-4-1 0,4 1 0,-7 3 0,7 0 0,-8 1 0,5 5 0,-5-4 0,-2 2 0,-2 5 0,3 7 0,11 15 0,-2 0 0,5 6 0,-4-12 0,-6 2 0,3-7 0,-4-1 0,0 1 0,0-4 0,-2 4 0,1-7 0,-4 2 0,2-1 0,-3 1 0,0 1 0,0-1 0,2 1 0,-1 0 0,4-1 0,-2-2 0,0 2 0,-1-2 0,1 1 0,-2-2 0,1-2 0</inkml:trace>
  <inkml:trace contextRef="#ctx0" brushRef="#br0" timeOffset="44313">26596 11350 24575,'23'0'0,"-2"0"0,13 0 0,-4 0 0,-6 0 0,-2 0 0,-2 0 0,-9 0 0,1 0 0,-6 0 0,0 0 0,-1 0 0,4 0 0,-3 0 0,0 0 0,-3 0 0</inkml:trace>
  <inkml:trace contextRef="#ctx0" brushRef="#br0" timeOffset="45580">26580 11202 24575,'18'0'0,"-1"0"0,10 0 0,-9 0 0,-1 0 0,-3 0 0,-1 0 0,1 0 0,-4 0 0,2 0 0,-2 0 0,0 0 0,-2 0 0,-2 0 0,0 0 0,0 0 0,0 0 0,-1 0 0,1 0 0,-2 0 0,-2 0 0</inkml:trace>
  <inkml:trace contextRef="#ctx0" brushRef="#br0" timeOffset="50231">10779 7664 24575,'18'6'0,"-4"-4"0,5 6 0,-6-7 0,3 2 0,-3-3 0,-6 0 0,-5 0 0,-10 0 0,-1 0 0,0 0 0,-3 0 0,5 0 0,-2 0 0,3 0 0,0 3 0,0 0 0,0 3 0,3 0 0,-3 0 0,3 2 0,-3-1 0,-3 2 0,2-3 0,-3 1 0,4-1 0,0 3 0,0-2 0,-1 5 0,1-5 0,-1 2 0,4 0 0,-2-2 0,4 2 0,-2 0 0,3-2 0,0-1 0,0-4 0</inkml:trace>
  <inkml:trace contextRef="#ctx0" brushRef="#br0" timeOffset="60817">29559 4164 24575,'0'17'0,"0"8"0,3 4 0,11 23 0,5-9 0,6 18-721,-2 1 721,-9-16 0,3 7 0,-7-2 0,2-10 0,1 8 0,-8-17 177,2-9-177,-4 3 0,1-15 0,0 5 0,-2-6 0,-2 0 544,0 3-544,0-6 0,0 5 0,3 4 0,0-5 0,1 4 0,-2-9 0,-2-5 0,0-5 0,0-2 0,0-13 0,0 8 0,0-42 0,0 28 0,0-30 0,0 32 0,0-8 0,4 7 0,3-2 0,4 4 0,4 3 0,5-4 0,-6 8 0,6-1 0,-7 3 0,1 5 0,-1-1 0,0 2 0,1 0 0,-1 0 0,-3 1 0,0-1 0,-4 4 0,0-2 0,0 4 0,0-2 0,0 3 0,-1 0 0,4 0 0,-3 0 0,3 3 0,-3 3 0,-2 5 0,8 14 0,-10-9 0,9 6 0,-10-13 0,2 1 0,-1-3 0,-1 2 0,2-3 0,-3 0 0,2-3 0,-1 2 0,1-1 0,1 1 0,0 1 0,1 0 0,1 1 0,-4-1 0,4 0 0,-1 5 0,-1-4 0,2 2 0,-4-4 0,4-2 0,-2 3 0,3-1 0,0 2 0,0-1 0,-3 0 0,3 3 0,-3-2 0,4 5 0,-1-2 0,4 4 0,-3-1 0,3-3 0,-1 6 0,-2-9 0,-1 5 0,0-9 0,-6 3 0,3-6 0,-3 3 0</inkml:trace>
  <inkml:trace contextRef="#ctx0" brushRef="#br0" timeOffset="61916">30485 4000 8191,'0'-4'0,"0"14"5063,-4 11-5063,3 13 0,-5-7 0,5 0 0,-3-1 0,1 1 2818,2 0-2818,-3 0 1719,4-5-1719,0 0 6784,0 14-6784,0-15 0,0 19 0,0-21 0,0 7 0,0-8 0,4 3 0,-1-6 0,4 2 0,0-4 0,0 1 0,2-1 0,-1 0 0,1-3 0,0 5 0,-2-7 0,2 4 0,-3-9 0,0 5 0,0-6 0,0 5 0,0-3 0,15 11 0,-3 1 0,12 5 0,-7 2 0,0-3 0,16 11 0,-12-5 0,7 1 0,-16-12 0,1 0 0,-5-7 0,2 2 0,-7-8 0,-6-2 0,0 0 0</inkml:trace>
  <inkml:trace contextRef="#ctx0" brushRef="#br0" timeOffset="62717">30859 4366 11337,'2'-3'0,"9"0"4937,3 3-4937,18 0 0,1 8 0,6-3 2303,3 19-2303,6 2 0,-2 5 0,3 2 0,-12-4 1311,-3-10-1311,-10 3 4687,-6-17-4687,-8 6 0,-4-9 0,0 4 0,-3-6 0,0 0 0</inkml:trace>
  <inkml:trace contextRef="#ctx0" brushRef="#br0" timeOffset="63597">31188 4189 24575,'0'18'0,"0"-5"0,0 14 0,0-9 0,0 4 0,0 0 0,-3 0 0,2 0 0,-5-4 0,5 3 0,-5-3 0,5 0 0,-5-1 0,5 0 0,-5-6 0,6 6 0,-3-8 0,0 4 0,3-4 0,-3-1 0,3-2 0,0-3 0,0-1 0</inkml:trace>
  <inkml:trace contextRef="#ctx0" brushRef="#br0" timeOffset="64698">31148 4540 24575,'0'13'0,"0"2"0,0 7 0,-7-1 0,3-2 0,-9 25 0,8-27 0,-3 16 0,7-28 0,-1-6 0,5-12 0,0 1 0,10-30 0,-4 20 0,4-12 0,-9 17 0,2 4 0,-5-1 0,2 4 0,0-2 0,-3 1 0,6-5 0,-5 2 0,1 1 0,-2-2 0,3 4 0,-2-2 0,2 4 0,-3-1 0,3 0 0,-2-7 0,2-1 0,-3 6 0,0 2 0</inkml:trace>
  <inkml:trace contextRef="#ctx0" brushRef="#br0" timeOffset="65536">31189 3856 24575,'43'14'0,"-8"1"0,7 12 0,-9-1 0,-11 1 0,2-2 0,-12 2 0,1-6 0,-8 6 0,2-4 0,-4 13 0,-2-7 0,2 0 0,-3 1 0,0-6 0,0 4 0,0 8 0,0-8 0,0 9 0,0-5 0,0-5 0,0-1 0,0-4 0,0-3 0,0-2 0,-3-4 0,2-3 0,-4 0 0,4-1 0,-4-2 0,4 2 0,-5-3 0,6 0 0,-6 4 0,5-4 0,-4 9 0,4-8 0,-2 2 0,3-7 0</inkml:trace>
  <inkml:trace contextRef="#ctx0" brushRef="#br0" timeOffset="69463">24636 11388 15168,'-3'2'0,"1"4"3986,2 0-3986,0 6 1625,0-5-1625,0 2 878,2-3-878,2 0 2918,5-2-2918,5 2 0,0-6 0,4 4 0,-1-4 0,-3 0 0,3 0 0,-3 0 0,-1 0 0,-3 0 0,-1-3 0,-3-1 0,0-2 0,-2 0 0,-2 0 0,-2 0 0,0 0 0,0 0 0,0 0 0,0 0 0,0-1 0,-3-2 0,-7 2 0,-6-7 0,-5 6 0,-1-3 0,-5 7 0,4-2 0,-8 5 0,8-2 0,-3 3 0,4 0 0,4 0 0,1 0 0,6 0 0,2 0 0,3 2 0,0 2 0,3 2 0,0 0 0,3 0 0,0 3 0,0-2 0,0 2 0,0 1 0,0-4 0,0 4 0,3-1 0,0-2 0,4 2 0,2-3 0,-2 0 0,5-2 0,-5-1 0,2-3 0,-3 0 0,0 0 0,0 0 0,0 0 0,-2-3 0,-2 0 0,-2-3 0,-2 3 0,-2 0 0,-2 3 0,0 0 0,0 0 0,3 2 0,3 2 0,9-1 0,1-1 0,6-2 0,-6 0 0,-1 0 0,-3 0 0,0 0 0,0-3 0,-2 0 0,-2-3 0,-2 0 0,0 0 0,0 0 0,-2 3 0,-1 0 0,0 3 0,0 0 0</inkml:trace>
  <inkml:trace contextRef="#ctx0" brushRef="#br0" timeOffset="72379">27183 10782 24575,'0'12'0,"0"4"0,0 7 0,0 4 0,0 5 0,0-4 0,0-2 0,0-11 0,0 1 0,0-9 0,0 2 0,2-6 0,2 0 0,1-6 0,10-3 0,-3-1 0,11-3 0,-5 3 0,4-1 0,0 1 0,4 3 0,-3-3 0,8 6 0,-8-2 0,4 3 0,-6 0 0,1 0 0,-4 0 0,4 0 0,-3 6 0,-4-2 0,0 4 0,-9-2 0,0 4 0,-2-4 0,-1 4 0,-3-4 0,0 3 0,0-2 0,0 5 0,0 2 0,0 1 0,-7 5 0,-4-5 0,-5 6 0,-6-1 0,6 2 0,-6-2 0,-3 4 0,2-8 0,-2 1 0,4-7 0,7-3 0,-3 0 0,-1 0 0,4 0 0,-3 0 0,3-4 0,1 0 0,0 0 0,-1-2 0,1 2 0,-1 0 0,4-3 0,1 6 0,-1-5 0,4 4 0,-4-4 0,4 1 0,3 1 0,1-2 0,2 1 0</inkml:trace>
  <inkml:trace contextRef="#ctx0" brushRef="#br0" timeOffset="73428">27177 10805 24575,'35'0'0,"-3"0"0,5-1 0,2-2 0,0-1 0,20-4 0,-36 4 0,3-3 0,-4 3 0,-4-3 0,-1 0 0,1 3 0,-4-2 0,3 3 0,-4-1 0,-2-5 0,-2 7 0,-3-4 0,0 6 0,0 0 0,0-2 0,-3 1 0,0-1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8:12:54.462"/>
    </inkml:context>
    <inkml:brush xml:id="br0">
      <inkml:brushProperty name="width" value="0.05292" units="cm"/>
      <inkml:brushProperty name="height" value="0.05292" units="cm"/>
      <inkml:brushProperty name="color" value="#FF0000"/>
    </inkml:brush>
  </inkml:definitions>
  <inkml:trace contextRef="#ctx0" brushRef="#br0">29940 3563 8191,'-3'-4'0,"-17"2"5063,-20 2-5063,-19 0 0,14 1 0,-5 2 0,-4 2 0,-5 5 0,13 2 0,-5 5 0,0 1 0,4 0 0,-3 0 0,4 1 0,0 1 169,-7 5 1,1 3 0,7-1-170,8 2 0,6-3 0,-8 6 604,0 10 0,1 2-604,-5 2 2693,4 6 1,2 5-2694,19-19 0,3 3 0,-1 7 0,1 6 0,2-2 0,1 8 0,3 1 0,1-10 0,0 2 0,8-2 0,9-5 0,7-1 0,1-3 0,0 6 0,3-3 1416,8 3 1,3-4-1417,-2-14 0,2-4 0,9-1 0,1-3 0,-7-2 0,3-1 0,4-1 0,4-1 0,-1-1 0,4-1 0,5 0 0,-1-1 0,9 2 0,0 0 0,-5-2 0,-5-2 0,-5-1 0,3 1-583,15 3 1,3 2-1,-9-5 583,-17-4 0,-6-3 0,20 5 0,-4-6 0,4-3 0,-8-5 0,1-3 0,9-2 0,-1-8 0,-4-17 0,-8-7 0,-17 8 0,-5-3 0,3-17 0,-6-2 0,-9 18 0,-4 0 0,-3-25 0,-2 1 0,-1 24 0,0 2 0,0-14 0,0 2 0,0-7 3132,0-9-3132,-5 20 0,-1 0 0,3 8 0,-1 0 0,-8-13 0,-3 1 0,4 13 0,0 2 0,-6-7 0,-3-1 0,2 5 0,-4-1 0,-5-3 0,-5-3 0,0 3 0,-10-7 0,-2 2-559,9 6 1,-1 0 0,2 3 558,-4 3 0,3 5 0,-21-1-3115,18 12 1,-1 3 3114,-12-2 0,12 6 0,3 2 0,4 3 0,1 1 0,17 2 0,6-2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1B4DD7-DF47-F74E-BF9B-DE03B94E32A7}" type="datetimeFigureOut">
              <a:rPr lang="en-AT" smtClean="0"/>
              <a:t>23.06.23</a:t>
            </a:fld>
            <a:endParaRPr lang="en-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12967D-7A38-1B4E-B048-6A5BF629E960}" type="slidenum">
              <a:rPr lang="en-AT" smtClean="0"/>
              <a:t>‹#›</a:t>
            </a:fld>
            <a:endParaRPr lang="en-AT"/>
          </a:p>
        </p:txBody>
      </p:sp>
    </p:spTree>
    <p:extLst>
      <p:ext uri="{BB962C8B-B14F-4D97-AF65-F5344CB8AC3E}">
        <p14:creationId xmlns:p14="http://schemas.microsoft.com/office/powerpoint/2010/main" val="258658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current research focus is two areas. The first research area is federated </a:t>
            </a:r>
            <a:r>
              <a:rPr lang="en-US" dirty="0" err="1"/>
              <a:t>mutl</a:t>
            </a:r>
            <a:r>
              <a:rPr lang="en-US" dirty="0"/>
              <a:t>-task learning which is relevant e.g. for the high-precision management of pandemics. Indeed, the personalized </a:t>
            </a:r>
            <a:r>
              <a:rPr lang="en-US" dirty="0" err="1"/>
              <a:t>predicition</a:t>
            </a:r>
            <a:r>
              <a:rPr lang="en-US" dirty="0"/>
              <a:t> of infection risks results in a networked collection of individual learning tasks. Each single task corresponds to learning </a:t>
            </a:r>
            <a:r>
              <a:rPr lang="en-US" dirty="0" err="1"/>
              <a:t>accurated</a:t>
            </a:r>
            <a:r>
              <a:rPr lang="en-US" dirty="0"/>
              <a:t> infection risk predictors for a particular person. I will talk more about how the statistical and computational aspects of such federated </a:t>
            </a:r>
            <a:r>
              <a:rPr lang="en-US" dirty="0" err="1"/>
              <a:t>multit</a:t>
            </a:r>
            <a:r>
              <a:rPr lang="en-US" dirty="0"/>
              <a:t>-task earning problems </a:t>
            </a:r>
            <a:r>
              <a:rPr lang="en-US" dirty="0" err="1"/>
              <a:t>udring</a:t>
            </a:r>
            <a:r>
              <a:rPr lang="en-US" dirty="0"/>
              <a:t> the main part of my talk. </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3</a:t>
            </a:fld>
            <a:endParaRPr lang="en-US"/>
          </a:p>
        </p:txBody>
      </p:sp>
    </p:spTree>
    <p:extLst>
      <p:ext uri="{BB962C8B-B14F-4D97-AF65-F5344CB8AC3E}">
        <p14:creationId xmlns:p14="http://schemas.microsoft.com/office/powerpoint/2010/main" val="107592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methods learn a hypothesis for the intrinsic structure in observed data. Using this hypothesis, predictions about new elements or future events can be made. </a:t>
            </a:r>
          </a:p>
        </p:txBody>
      </p:sp>
      <p:sp>
        <p:nvSpPr>
          <p:cNvPr id="4" name="Slide Number Placeholder 3"/>
          <p:cNvSpPr>
            <a:spLocks noGrp="1"/>
          </p:cNvSpPr>
          <p:nvPr>
            <p:ph type="sldNum" sz="quarter" idx="5"/>
          </p:nvPr>
        </p:nvSpPr>
        <p:spPr/>
        <p:txBody>
          <a:bodyPr/>
          <a:lstStyle/>
          <a:p>
            <a:fld id="{F0A30CA0-82FD-844C-9E19-4E4B28B78F3C}" type="slidenum">
              <a:rPr lang="en-US" smtClean="0"/>
              <a:t>21</a:t>
            </a:fld>
            <a:endParaRPr lang="en-US"/>
          </a:p>
        </p:txBody>
      </p:sp>
    </p:spTree>
    <p:extLst>
      <p:ext uri="{BB962C8B-B14F-4D97-AF65-F5344CB8AC3E}">
        <p14:creationId xmlns:p14="http://schemas.microsoft.com/office/powerpoint/2010/main" val="2907298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8BEA0FA3-DF33-4D81-ABA1-6F38DFE70AEE}" type="slidenum">
              <a:rPr lang="en-US" smtClean="0"/>
              <a:t>78</a:t>
            </a:fld>
            <a:endParaRPr lang="en-US"/>
          </a:p>
        </p:txBody>
      </p:sp>
    </p:spTree>
    <p:extLst>
      <p:ext uri="{BB962C8B-B14F-4D97-AF65-F5344CB8AC3E}">
        <p14:creationId xmlns:p14="http://schemas.microsoft.com/office/powerpoint/2010/main" val="2637297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744E6-36E5-4D7B-8DED-03678BAD0820}" type="slidenum">
              <a:rPr lang="en-US" smtClean="0"/>
              <a:t>82</a:t>
            </a:fld>
            <a:endParaRPr lang="en-US"/>
          </a:p>
        </p:txBody>
      </p:sp>
    </p:spTree>
    <p:extLst>
      <p:ext uri="{BB962C8B-B14F-4D97-AF65-F5344CB8AC3E}">
        <p14:creationId xmlns:p14="http://schemas.microsoft.com/office/powerpoint/2010/main" val="323940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19A38D75-0206-7D4B-8B77-92E1A2CE2F43}" type="slidenum">
              <a:rPr lang="en-US" smtClean="0"/>
              <a:t>103</a:t>
            </a:fld>
            <a:endParaRPr lang="en-US"/>
          </a:p>
        </p:txBody>
      </p:sp>
    </p:spTree>
    <p:extLst>
      <p:ext uri="{BB962C8B-B14F-4D97-AF65-F5344CB8AC3E}">
        <p14:creationId xmlns:p14="http://schemas.microsoft.com/office/powerpoint/2010/main" val="2412508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B8590F-7112-9F46-BE42-8ECB2BD7B1AC}" type="slidenum">
              <a:rPr lang="en-US" smtClean="0"/>
              <a:t>104</a:t>
            </a:fld>
            <a:endParaRPr lang="en-US"/>
          </a:p>
        </p:txBody>
      </p:sp>
    </p:spTree>
    <p:extLst>
      <p:ext uri="{BB962C8B-B14F-4D97-AF65-F5344CB8AC3E}">
        <p14:creationId xmlns:p14="http://schemas.microsoft.com/office/powerpoint/2010/main" val="269245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sample size m is the nr. of different datapoints in the training set </a:t>
            </a:r>
          </a:p>
        </p:txBody>
      </p:sp>
      <p:sp>
        <p:nvSpPr>
          <p:cNvPr id="4" name="Slide Number Placeholder 3"/>
          <p:cNvSpPr>
            <a:spLocks noGrp="1"/>
          </p:cNvSpPr>
          <p:nvPr>
            <p:ph type="sldNum" sz="quarter" idx="5"/>
          </p:nvPr>
        </p:nvSpPr>
        <p:spPr/>
        <p:txBody>
          <a:bodyPr/>
          <a:lstStyle/>
          <a:p>
            <a:fld id="{19A38D75-0206-7D4B-8B77-92E1A2CE2F43}" type="slidenum">
              <a:rPr lang="en-US" smtClean="0"/>
              <a:t>105</a:t>
            </a:fld>
            <a:endParaRPr lang="en-US"/>
          </a:p>
        </p:txBody>
      </p:sp>
    </p:spTree>
    <p:extLst>
      <p:ext uri="{BB962C8B-B14F-4D97-AF65-F5344CB8AC3E}">
        <p14:creationId xmlns:p14="http://schemas.microsoft.com/office/powerpoint/2010/main" val="2621155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current research area is explainable machine learning. Our take on this hot topic is to measure the usefulness of an explanation by the amount by which the entropy of the prediction is reduced. An explanation can be any artefact that is revealed together with the prediction. For example, an explanation could amount to selecting a particular training example. Another form of explanations is obtained by listing a set of most relevant features. Formally, we model the explanation and prediction as correlated random variables. This information-theoretic approach is appealing as it allows to take into account the user background knowledge. We characterize the user background by a user summary that is provided by a training set. We use the user summary to design explanations that maximally reduce the uncertainty about a prediction for a specific user. </a:t>
            </a:r>
          </a:p>
        </p:txBody>
      </p:sp>
      <p:sp>
        <p:nvSpPr>
          <p:cNvPr id="4" name="Slide Number Placeholder 3"/>
          <p:cNvSpPr>
            <a:spLocks noGrp="1"/>
          </p:cNvSpPr>
          <p:nvPr>
            <p:ph type="sldNum" sz="quarter" idx="5"/>
          </p:nvPr>
        </p:nvSpPr>
        <p:spPr/>
        <p:txBody>
          <a:bodyPr/>
          <a:lstStyle/>
          <a:p>
            <a:fld id="{D23F596F-AE3B-CB49-A71A-0B549FB29E75}" type="slidenum">
              <a:rPr lang="en-US" smtClean="0"/>
              <a:t>4</a:t>
            </a:fld>
            <a:endParaRPr lang="en-US"/>
          </a:p>
        </p:txBody>
      </p:sp>
    </p:spTree>
    <p:extLst>
      <p:ext uri="{BB962C8B-B14F-4D97-AF65-F5344CB8AC3E}">
        <p14:creationId xmlns:p14="http://schemas.microsoft.com/office/powerpoint/2010/main" val="2914826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start to explain what generalization is with the help of a game that many of you might have come across already. The game consists of extending a given sequence of objects, e.g., a sequence of numbers. In machine learning we often refer to these individual objects as data points. </a:t>
            </a:r>
          </a:p>
          <a:p>
            <a:endParaRPr lang="en-US" dirty="0"/>
          </a:p>
          <a:p>
            <a:r>
              <a:rPr lang="en-US" dirty="0"/>
              <a:t>Here we have a sequence of five numbers, 4, 5, 6, 7, 8 and the goal is to guess or predict the next element in the sequence. Generalization here means to be able to produce a good guess for the next element in the sequence. </a:t>
            </a:r>
          </a:p>
        </p:txBody>
      </p:sp>
      <p:sp>
        <p:nvSpPr>
          <p:cNvPr id="4" name="Slide Number Placeholder 3"/>
          <p:cNvSpPr>
            <a:spLocks noGrp="1"/>
          </p:cNvSpPr>
          <p:nvPr>
            <p:ph type="sldNum" sz="quarter" idx="5"/>
          </p:nvPr>
        </p:nvSpPr>
        <p:spPr/>
        <p:txBody>
          <a:bodyPr/>
          <a:lstStyle/>
          <a:p>
            <a:fld id="{F0A30CA0-82FD-844C-9E19-4E4B28B78F3C}" type="slidenum">
              <a:rPr lang="en-US" smtClean="0"/>
              <a:t>10</a:t>
            </a:fld>
            <a:endParaRPr lang="en-US"/>
          </a:p>
        </p:txBody>
      </p:sp>
    </p:spTree>
    <p:extLst>
      <p:ext uri="{BB962C8B-B14F-4D97-AF65-F5344CB8AC3E}">
        <p14:creationId xmlns:p14="http://schemas.microsoft.com/office/powerpoint/2010/main" val="2295121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consider another instance of the sequence guessing game. In contrast to the previous game, here the sequence elements consist of two parts. The first part, which is known as the features of a data point, is a geometric figure. The second part of each sequence element is a number, the label of this element. Here, the goal is to guess the label of a new sequence element for which we are given the features. </a:t>
            </a:r>
          </a:p>
        </p:txBody>
      </p:sp>
      <p:sp>
        <p:nvSpPr>
          <p:cNvPr id="4" name="Slide Number Placeholder 3"/>
          <p:cNvSpPr>
            <a:spLocks noGrp="1"/>
          </p:cNvSpPr>
          <p:nvPr>
            <p:ph type="sldNum" sz="quarter" idx="5"/>
          </p:nvPr>
        </p:nvSpPr>
        <p:spPr/>
        <p:txBody>
          <a:bodyPr/>
          <a:lstStyle/>
          <a:p>
            <a:fld id="{F0A30CA0-82FD-844C-9E19-4E4B28B78F3C}" type="slidenum">
              <a:rPr lang="en-US" smtClean="0"/>
              <a:t>11</a:t>
            </a:fld>
            <a:endParaRPr lang="en-US"/>
          </a:p>
        </p:txBody>
      </p:sp>
    </p:spTree>
    <p:extLst>
      <p:ext uri="{BB962C8B-B14F-4D97-AF65-F5344CB8AC3E}">
        <p14:creationId xmlns:p14="http://schemas.microsoft.com/office/powerpoint/2010/main" val="362172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instance of the sequence guessing game. This guessing game here depicts one of the most popular applications of modern machine learning, i.e., to predict if a given image shows a cat or if the image shows a dog. Machine learning methods solve this task by playing a sequence extension game. These methods are provided a typically very large number of sequence elements for which the label is known. One key factor for the success of modern machine learning methods is the availability of large amounts of labeled sequence elements or training data. </a:t>
            </a:r>
          </a:p>
        </p:txBody>
      </p:sp>
      <p:sp>
        <p:nvSpPr>
          <p:cNvPr id="4" name="Slide Number Placeholder 3"/>
          <p:cNvSpPr>
            <a:spLocks noGrp="1"/>
          </p:cNvSpPr>
          <p:nvPr>
            <p:ph type="sldNum" sz="quarter" idx="5"/>
          </p:nvPr>
        </p:nvSpPr>
        <p:spPr/>
        <p:txBody>
          <a:bodyPr/>
          <a:lstStyle/>
          <a:p>
            <a:fld id="{F0A30CA0-82FD-844C-9E19-4E4B28B78F3C}" type="slidenum">
              <a:rPr lang="en-US" smtClean="0"/>
              <a:t>12</a:t>
            </a:fld>
            <a:endParaRPr lang="en-US"/>
          </a:p>
        </p:txBody>
      </p:sp>
    </p:spTree>
    <p:extLst>
      <p:ext uri="{BB962C8B-B14F-4D97-AF65-F5344CB8AC3E}">
        <p14:creationId xmlns:p14="http://schemas.microsoft.com/office/powerpoint/2010/main" val="1627330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instance of the game which could be useful for developing a machine learning method that allows to predict the maximum daytime temperature based on the minimum daytime temperature. This might be useful if you plan a ski trip during some winter day in Finland. </a:t>
            </a:r>
          </a:p>
        </p:txBody>
      </p:sp>
      <p:sp>
        <p:nvSpPr>
          <p:cNvPr id="4" name="Slide Number Placeholder 3"/>
          <p:cNvSpPr>
            <a:spLocks noGrp="1"/>
          </p:cNvSpPr>
          <p:nvPr>
            <p:ph type="sldNum" sz="quarter" idx="5"/>
          </p:nvPr>
        </p:nvSpPr>
        <p:spPr/>
        <p:txBody>
          <a:bodyPr/>
          <a:lstStyle/>
          <a:p>
            <a:fld id="{F0A30CA0-82FD-844C-9E19-4E4B28B78F3C}" type="slidenum">
              <a:rPr lang="en-US" smtClean="0"/>
              <a:t>13</a:t>
            </a:fld>
            <a:endParaRPr lang="en-US"/>
          </a:p>
        </p:txBody>
      </p:sp>
    </p:spTree>
    <p:extLst>
      <p:ext uri="{BB962C8B-B14F-4D97-AF65-F5344CB8AC3E}">
        <p14:creationId xmlns:p14="http://schemas.microsoft.com/office/powerpoint/2010/main" val="402243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looked at several instances for the sequence guessing game, can we find some general approach or principle for solving them? Machine learning, like human learning, uses a simple but powerful principle to solve any kind of sequence guessing games. This principle is based on forming a hypothesis.  </a:t>
            </a:r>
          </a:p>
        </p:txBody>
      </p:sp>
      <p:sp>
        <p:nvSpPr>
          <p:cNvPr id="4" name="Slide Number Placeholder 3"/>
          <p:cNvSpPr>
            <a:spLocks noGrp="1"/>
          </p:cNvSpPr>
          <p:nvPr>
            <p:ph type="sldNum" sz="quarter" idx="5"/>
          </p:nvPr>
        </p:nvSpPr>
        <p:spPr/>
        <p:txBody>
          <a:bodyPr/>
          <a:lstStyle/>
          <a:p>
            <a:fld id="{F0A30CA0-82FD-844C-9E19-4E4B28B78F3C}" type="slidenum">
              <a:rPr lang="en-US" smtClean="0"/>
              <a:t>18</a:t>
            </a:fld>
            <a:endParaRPr lang="en-US"/>
          </a:p>
        </p:txBody>
      </p:sp>
    </p:spTree>
    <p:extLst>
      <p:ext uri="{BB962C8B-B14F-4D97-AF65-F5344CB8AC3E}">
        <p14:creationId xmlns:p14="http://schemas.microsoft.com/office/powerpoint/2010/main" val="1021205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methods learn a hypothesis for the intrinsic structure in observed data. Using this hypothesis, predictions about new elements or future events can be made. </a:t>
            </a:r>
          </a:p>
        </p:txBody>
      </p:sp>
      <p:sp>
        <p:nvSpPr>
          <p:cNvPr id="4" name="Slide Number Placeholder 3"/>
          <p:cNvSpPr>
            <a:spLocks noGrp="1"/>
          </p:cNvSpPr>
          <p:nvPr>
            <p:ph type="sldNum" sz="quarter" idx="5"/>
          </p:nvPr>
        </p:nvSpPr>
        <p:spPr/>
        <p:txBody>
          <a:bodyPr/>
          <a:lstStyle/>
          <a:p>
            <a:fld id="{F0A30CA0-82FD-844C-9E19-4E4B28B78F3C}" type="slidenum">
              <a:rPr lang="en-US" smtClean="0"/>
              <a:t>19</a:t>
            </a:fld>
            <a:endParaRPr lang="en-US"/>
          </a:p>
        </p:txBody>
      </p:sp>
    </p:spTree>
    <p:extLst>
      <p:ext uri="{BB962C8B-B14F-4D97-AF65-F5344CB8AC3E}">
        <p14:creationId xmlns:p14="http://schemas.microsoft.com/office/powerpoint/2010/main" val="1145363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again the sequence we have already shown before. This sequence starts with five numbers, 4, 5, 6, 7, 8. The question is then what could be a good guess for the next element in the sequence. Just by looking at the first five number, many of you might have formed immediately a hypothesis. This hypothesis might be that the sequence elements are linearly increasing according to a straight line. Using this hypothesis, we can predict the next element by continuing the straight line. </a:t>
            </a:r>
          </a:p>
        </p:txBody>
      </p:sp>
      <p:sp>
        <p:nvSpPr>
          <p:cNvPr id="4" name="Slide Number Placeholder 3"/>
          <p:cNvSpPr>
            <a:spLocks noGrp="1"/>
          </p:cNvSpPr>
          <p:nvPr>
            <p:ph type="sldNum" sz="quarter" idx="5"/>
          </p:nvPr>
        </p:nvSpPr>
        <p:spPr/>
        <p:txBody>
          <a:bodyPr/>
          <a:lstStyle/>
          <a:p>
            <a:fld id="{F0A30CA0-82FD-844C-9E19-4E4B28B78F3C}" type="slidenum">
              <a:rPr lang="en-US" smtClean="0"/>
              <a:t>20</a:t>
            </a:fld>
            <a:endParaRPr lang="en-US"/>
          </a:p>
        </p:txBody>
      </p:sp>
    </p:spTree>
    <p:extLst>
      <p:ext uri="{BB962C8B-B14F-4D97-AF65-F5344CB8AC3E}">
        <p14:creationId xmlns:p14="http://schemas.microsoft.com/office/powerpoint/2010/main" val="270579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67312-B24C-8548-89A8-F229A397003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T"/>
          </a:p>
        </p:txBody>
      </p:sp>
      <p:sp>
        <p:nvSpPr>
          <p:cNvPr id="3" name="Subtitle 2">
            <a:extLst>
              <a:ext uri="{FF2B5EF4-FFF2-40B4-BE49-F238E27FC236}">
                <a16:creationId xmlns:a16="http://schemas.microsoft.com/office/drawing/2014/main" id="{A837E9E2-4558-0C4C-A08B-5A900B2BE5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T"/>
          </a:p>
        </p:txBody>
      </p:sp>
      <p:sp>
        <p:nvSpPr>
          <p:cNvPr id="4" name="Date Placeholder 3">
            <a:extLst>
              <a:ext uri="{FF2B5EF4-FFF2-40B4-BE49-F238E27FC236}">
                <a16:creationId xmlns:a16="http://schemas.microsoft.com/office/drawing/2014/main" id="{86B9D5CF-7E0C-F34E-B6C9-215DEAD03E77}"/>
              </a:ext>
            </a:extLst>
          </p:cNvPr>
          <p:cNvSpPr>
            <a:spLocks noGrp="1"/>
          </p:cNvSpPr>
          <p:nvPr>
            <p:ph type="dt" sz="half" idx="10"/>
          </p:nvPr>
        </p:nvSpPr>
        <p:spPr/>
        <p:txBody>
          <a:bodyPr/>
          <a:lstStyle>
            <a:lvl1pPr>
              <a:defRPr sz="2000"/>
            </a:lvl1pPr>
          </a:lstStyle>
          <a:p>
            <a:fld id="{E6E3FF12-0C56-7A43-A697-66FFBEEAFE94}" type="datetime1">
              <a:rPr lang="en-US" smtClean="0"/>
              <a:t>6/23/23</a:t>
            </a:fld>
            <a:endParaRPr lang="en-AT" dirty="0"/>
          </a:p>
        </p:txBody>
      </p:sp>
      <p:sp>
        <p:nvSpPr>
          <p:cNvPr id="5" name="Footer Placeholder 4">
            <a:extLst>
              <a:ext uri="{FF2B5EF4-FFF2-40B4-BE49-F238E27FC236}">
                <a16:creationId xmlns:a16="http://schemas.microsoft.com/office/drawing/2014/main" id="{473E0175-24AC-7C49-847C-6B83411048A9}"/>
              </a:ext>
            </a:extLst>
          </p:cNvPr>
          <p:cNvSpPr>
            <a:spLocks noGrp="1"/>
          </p:cNvSpPr>
          <p:nvPr>
            <p:ph type="ftr" sz="quarter" idx="11"/>
          </p:nvPr>
        </p:nvSpPr>
        <p:spPr/>
        <p:txBody>
          <a:bodyPr/>
          <a:lstStyle>
            <a:lvl1pPr>
              <a:defRPr sz="2000"/>
            </a:lvl1pPr>
          </a:lstStyle>
          <a:p>
            <a:r>
              <a:rPr lang="en-GB"/>
              <a:t>A. Jung - Three Components of ML</a:t>
            </a:r>
            <a:endParaRPr lang="en-AT" dirty="0"/>
          </a:p>
        </p:txBody>
      </p:sp>
      <p:sp>
        <p:nvSpPr>
          <p:cNvPr id="6" name="Slide Number Placeholder 5">
            <a:extLst>
              <a:ext uri="{FF2B5EF4-FFF2-40B4-BE49-F238E27FC236}">
                <a16:creationId xmlns:a16="http://schemas.microsoft.com/office/drawing/2014/main" id="{022B13D0-A125-384A-86AA-2E9B7DEB2AED}"/>
              </a:ext>
            </a:extLst>
          </p:cNvPr>
          <p:cNvSpPr>
            <a:spLocks noGrp="1"/>
          </p:cNvSpPr>
          <p:nvPr>
            <p:ph type="sldNum" sz="quarter" idx="12"/>
          </p:nvPr>
        </p:nvSpPr>
        <p:spPr/>
        <p:txBody>
          <a:bodyPr/>
          <a:lstStyle>
            <a:lvl1pPr>
              <a:defRPr sz="2000"/>
            </a:lvl1pPr>
          </a:lstStyle>
          <a:p>
            <a:fld id="{AC1633F7-ACB1-754E-B76E-ED72C708EAF6}" type="slidenum">
              <a:rPr lang="en-AT" smtClean="0"/>
              <a:pPr/>
              <a:t>‹#›</a:t>
            </a:fld>
            <a:endParaRPr lang="en-AT" dirty="0"/>
          </a:p>
        </p:txBody>
      </p:sp>
    </p:spTree>
    <p:extLst>
      <p:ext uri="{BB962C8B-B14F-4D97-AF65-F5344CB8AC3E}">
        <p14:creationId xmlns:p14="http://schemas.microsoft.com/office/powerpoint/2010/main" val="3760748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20E5-C6F9-AD4B-B044-DD5560CECBD0}"/>
              </a:ext>
            </a:extLst>
          </p:cNvPr>
          <p:cNvSpPr>
            <a:spLocks noGrp="1"/>
          </p:cNvSpPr>
          <p:nvPr>
            <p:ph type="title"/>
          </p:nvPr>
        </p:nvSpPr>
        <p:spPr/>
        <p:txBody>
          <a:bodyPr/>
          <a:lstStyle/>
          <a:p>
            <a:r>
              <a:rPr lang="en-GB"/>
              <a:t>Click to edit Master title style</a:t>
            </a:r>
            <a:endParaRPr lang="en-AT"/>
          </a:p>
        </p:txBody>
      </p:sp>
      <p:sp>
        <p:nvSpPr>
          <p:cNvPr id="3" name="Content Placeholder 2">
            <a:extLst>
              <a:ext uri="{FF2B5EF4-FFF2-40B4-BE49-F238E27FC236}">
                <a16:creationId xmlns:a16="http://schemas.microsoft.com/office/drawing/2014/main" id="{5E4A4062-DD4B-6A4B-BD68-24D0FB58A13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D68AAA4E-5CAF-6C41-8F45-2DAFD8DDE227}"/>
              </a:ext>
            </a:extLst>
          </p:cNvPr>
          <p:cNvSpPr>
            <a:spLocks noGrp="1"/>
          </p:cNvSpPr>
          <p:nvPr>
            <p:ph type="dt" sz="half" idx="10"/>
          </p:nvPr>
        </p:nvSpPr>
        <p:spPr/>
        <p:txBody>
          <a:bodyPr/>
          <a:lstStyle/>
          <a:p>
            <a:fld id="{610BE804-0A6D-3B40-A8C5-F14E81FF3019}" type="datetime1">
              <a:rPr lang="en-US" smtClean="0"/>
              <a:t>6/23/23</a:t>
            </a:fld>
            <a:endParaRPr lang="en-AT"/>
          </a:p>
        </p:txBody>
      </p:sp>
      <p:sp>
        <p:nvSpPr>
          <p:cNvPr id="5" name="Footer Placeholder 4">
            <a:extLst>
              <a:ext uri="{FF2B5EF4-FFF2-40B4-BE49-F238E27FC236}">
                <a16:creationId xmlns:a16="http://schemas.microsoft.com/office/drawing/2014/main" id="{41457300-3807-1A47-AD4F-D4CFB3DD1226}"/>
              </a:ext>
            </a:extLst>
          </p:cNvPr>
          <p:cNvSpPr>
            <a:spLocks noGrp="1"/>
          </p:cNvSpPr>
          <p:nvPr>
            <p:ph type="ftr" sz="quarter" idx="11"/>
          </p:nvPr>
        </p:nvSpPr>
        <p:spPr/>
        <p:txBody>
          <a:bodyPr/>
          <a:lstStyle>
            <a:lvl1pPr>
              <a:defRPr lang="en-GB" sz="2000" kern="1200" dirty="0" smtClean="0">
                <a:solidFill>
                  <a:schemeClr val="tx1">
                    <a:tint val="75000"/>
                  </a:schemeClr>
                </a:solidFill>
                <a:latin typeface="+mn-lt"/>
                <a:ea typeface="+mn-ea"/>
                <a:cs typeface="+mn-cs"/>
              </a:defRPr>
            </a:lvl1p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6C4DADCC-985A-C64C-B45E-D7A159F190AC}"/>
              </a:ext>
            </a:extLst>
          </p:cNvPr>
          <p:cNvSpPr>
            <a:spLocks noGrp="1"/>
          </p:cNvSpPr>
          <p:nvPr>
            <p:ph type="sldNum" sz="quarter" idx="12"/>
          </p:nvPr>
        </p:nvSpPr>
        <p:spPr/>
        <p:txBody>
          <a:bodyPr/>
          <a:lstStyle>
            <a:lvl1pPr>
              <a:defRPr lang="en-AT" sz="2000" kern="1200" smtClean="0">
                <a:solidFill>
                  <a:schemeClr val="tx1">
                    <a:tint val="75000"/>
                  </a:schemeClr>
                </a:solidFill>
                <a:latin typeface="+mn-lt"/>
                <a:ea typeface="+mn-ea"/>
                <a:cs typeface="+mn-cs"/>
              </a:defRPr>
            </a:lvl1pPr>
          </a:lstStyle>
          <a:p>
            <a:fld id="{AC1633F7-ACB1-754E-B76E-ED72C708EAF6}" type="slidenum">
              <a:rPr lang="en-AT" smtClean="0"/>
              <a:pPr/>
              <a:t>‹#›</a:t>
            </a:fld>
            <a:endParaRPr lang="en-AT" dirty="0"/>
          </a:p>
        </p:txBody>
      </p:sp>
    </p:spTree>
    <p:extLst>
      <p:ext uri="{BB962C8B-B14F-4D97-AF65-F5344CB8AC3E}">
        <p14:creationId xmlns:p14="http://schemas.microsoft.com/office/powerpoint/2010/main" val="2462947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123C-C866-41D1-9AE4-ADC69A143D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70EDCC-50ED-43FA-B23A-C2A3E1369E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6437D9-5845-4406-9A3A-AEA4ACD8FC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0C2025-9842-42C3-8A90-FB5E591DB267}"/>
              </a:ext>
            </a:extLst>
          </p:cNvPr>
          <p:cNvSpPr>
            <a:spLocks noGrp="1"/>
          </p:cNvSpPr>
          <p:nvPr>
            <p:ph type="dt" sz="half" idx="10"/>
          </p:nvPr>
        </p:nvSpPr>
        <p:spPr/>
        <p:txBody>
          <a:bodyPr/>
          <a:lstStyle/>
          <a:p>
            <a:fld id="{955C00F3-BD17-2442-8135-68726C4D8655}" type="datetime1">
              <a:rPr lang="en-US" smtClean="0"/>
              <a:t>6/23/23</a:t>
            </a:fld>
            <a:endParaRPr lang="en-US"/>
          </a:p>
        </p:txBody>
      </p:sp>
      <p:sp>
        <p:nvSpPr>
          <p:cNvPr id="6" name="Footer Placeholder 5">
            <a:extLst>
              <a:ext uri="{FF2B5EF4-FFF2-40B4-BE49-F238E27FC236}">
                <a16:creationId xmlns:a16="http://schemas.microsoft.com/office/drawing/2014/main" id="{BE05606B-E094-434C-ACDF-58B018B71D39}"/>
              </a:ext>
            </a:extLst>
          </p:cNvPr>
          <p:cNvSpPr>
            <a:spLocks noGrp="1"/>
          </p:cNvSpPr>
          <p:nvPr>
            <p:ph type="ftr" sz="quarter" idx="11"/>
          </p:nvPr>
        </p:nvSpPr>
        <p:spPr/>
        <p:txBody>
          <a:bodyPr/>
          <a:lstStyle/>
          <a:p>
            <a:r>
              <a:rPr lang="en-US"/>
              <a:t>A. Jung - Three Components of ML</a:t>
            </a:r>
          </a:p>
        </p:txBody>
      </p:sp>
      <p:sp>
        <p:nvSpPr>
          <p:cNvPr id="7" name="Slide Number Placeholder 6">
            <a:extLst>
              <a:ext uri="{FF2B5EF4-FFF2-40B4-BE49-F238E27FC236}">
                <a16:creationId xmlns:a16="http://schemas.microsoft.com/office/drawing/2014/main" id="{5712D6A2-D0E3-48A9-AFFD-B91283B7BDC5}"/>
              </a:ext>
            </a:extLst>
          </p:cNvPr>
          <p:cNvSpPr>
            <a:spLocks noGrp="1"/>
          </p:cNvSpPr>
          <p:nvPr>
            <p:ph type="sldNum" sz="quarter" idx="12"/>
          </p:nvPr>
        </p:nvSpPr>
        <p:spPr/>
        <p:txBody>
          <a:bodyPr/>
          <a:lstStyle/>
          <a:p>
            <a:fld id="{465F6787-B827-4BEB-B0FA-9082B9421134}" type="slidenum">
              <a:rPr lang="en-US" smtClean="0"/>
              <a:t>‹#›</a:t>
            </a:fld>
            <a:endParaRPr lang="en-US"/>
          </a:p>
        </p:txBody>
      </p:sp>
    </p:spTree>
    <p:extLst>
      <p:ext uri="{BB962C8B-B14F-4D97-AF65-F5344CB8AC3E}">
        <p14:creationId xmlns:p14="http://schemas.microsoft.com/office/powerpoint/2010/main" val="28207192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157774-DD0D-3F43-A519-918BDE6DD8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T"/>
          </a:p>
        </p:txBody>
      </p:sp>
      <p:sp>
        <p:nvSpPr>
          <p:cNvPr id="3" name="Text Placeholder 2">
            <a:extLst>
              <a:ext uri="{FF2B5EF4-FFF2-40B4-BE49-F238E27FC236}">
                <a16:creationId xmlns:a16="http://schemas.microsoft.com/office/drawing/2014/main" id="{3C131268-2CB8-664E-BA08-08D0C858F9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F7492688-453A-F949-A471-DA443BEBAB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A968F4-E6BE-A043-9384-EF61A2FF021D}" type="datetime1">
              <a:rPr lang="en-US" smtClean="0"/>
              <a:t>6/23/23</a:t>
            </a:fld>
            <a:endParaRPr lang="en-AT"/>
          </a:p>
        </p:txBody>
      </p:sp>
      <p:sp>
        <p:nvSpPr>
          <p:cNvPr id="5" name="Footer Placeholder 4">
            <a:extLst>
              <a:ext uri="{FF2B5EF4-FFF2-40B4-BE49-F238E27FC236}">
                <a16:creationId xmlns:a16="http://schemas.microsoft.com/office/drawing/2014/main" id="{08B6AAEE-41F1-094E-982C-86DB3829B5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A. Jung - Three Components of ML</a:t>
            </a:r>
            <a:endParaRPr lang="en-AT"/>
          </a:p>
        </p:txBody>
      </p:sp>
      <p:sp>
        <p:nvSpPr>
          <p:cNvPr id="6" name="Slide Number Placeholder 5">
            <a:extLst>
              <a:ext uri="{FF2B5EF4-FFF2-40B4-BE49-F238E27FC236}">
                <a16:creationId xmlns:a16="http://schemas.microsoft.com/office/drawing/2014/main" id="{A0B86636-FD59-904E-88EC-D0936BEDD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1633F7-ACB1-754E-B76E-ED72C708EAF6}" type="slidenum">
              <a:rPr lang="en-AT" smtClean="0"/>
              <a:t>‹#›</a:t>
            </a:fld>
            <a:endParaRPr lang="en-AT"/>
          </a:p>
        </p:txBody>
      </p:sp>
    </p:spTree>
    <p:extLst>
      <p:ext uri="{BB962C8B-B14F-4D97-AF65-F5344CB8AC3E}">
        <p14:creationId xmlns:p14="http://schemas.microsoft.com/office/powerpoint/2010/main" val="2308398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hyperlink" Target="https://mycourses.aalto.fi/course/info.php?id=32937" TargetMode="External"/><Relationship Id="rId5" Type="http://schemas.openxmlformats.org/officeDocument/2006/relationships/image" Target="../media/image93.svg"/><Relationship Id="rId4" Type="http://schemas.openxmlformats.org/officeDocument/2006/relationships/image" Target="../media/image92.png"/></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customXml" Target="../ink/ink31.xml"/></Relationships>
</file>

<file path=ppt/slides/_rels/slide10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270.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arxiv.org/abs/2009.01492"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customXml" Target="../ink/ink2.xml"/><Relationship Id="rId4" Type="http://schemas.openxmlformats.org/officeDocument/2006/relationships/image" Target="../media/image260.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31.png"/><Relationship Id="rId5" Type="http://schemas.openxmlformats.org/officeDocument/2006/relationships/customXml" Target="../ink/ink4.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51.png"/></Relationships>
</file>

<file path=ppt/slides/_rels/slide5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421.png"/><Relationship Id="rId4" Type="http://schemas.openxmlformats.org/officeDocument/2006/relationships/image" Target="../media/image411.png"/></Relationships>
</file>

<file path=ppt/slides/_rels/slide6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customXml" Target="../ink/ink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customXml" Target="../ink/ink9.xml"/></Relationships>
</file>

<file path=ppt/slides/_rels/slide64.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customXml" Target="../ink/ink12.xml"/><Relationship Id="rId4" Type="http://schemas.openxmlformats.org/officeDocument/2006/relationships/image" Target="../media/image510.png"/></Relationships>
</file>

<file path=ppt/slides/_rels/slide68.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customXml" Target="../ink/ink13.xml"/><Relationship Id="rId4" Type="http://schemas.openxmlformats.org/officeDocument/2006/relationships/image" Target="../media/image480.png"/></Relationships>
</file>

<file path=ppt/slides/_rels/slide6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image" Target="../media/image5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customXml" Target="../ink/ink16.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customXml" Target="../ink/ink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customXml" Target="../ink/ink19.xml"/><Relationship Id="rId4" Type="http://schemas.openxmlformats.org/officeDocument/2006/relationships/image" Target="../media/image60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21.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customXml" Target="../ink/ink2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7.png"/><Relationship Id="rId4" Type="http://schemas.openxmlformats.org/officeDocument/2006/relationships/image" Target="../media/image64.png"/></Relationships>
</file>

<file path=ppt/slides/_rels/slide7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customXml" Target="../ink/ink23.xml"/></Relationships>
</file>

<file path=ppt/slides/_rels/slide8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420.png"/><Relationship Id="rId7" Type="http://schemas.openxmlformats.org/officeDocument/2006/relationships/customXml" Target="../ink/ink25.xml"/><Relationship Id="rId2"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customXml" Target="../ink/ink24.xml"/><Relationship Id="rId4" Type="http://schemas.openxmlformats.org/officeDocument/2006/relationships/image" Target="../media/image430.png"/></Relationships>
</file>

<file path=ppt/slides/_rels/slide8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370.png"/><Relationship Id="rId7" Type="http://schemas.openxmlformats.org/officeDocument/2006/relationships/customXml" Target="../ink/ink27.xml"/><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customXml" Target="../ink/ink26.xml"/><Relationship Id="rId4" Type="http://schemas.openxmlformats.org/officeDocument/2006/relationships/image" Target="../media/image440.png"/></Relationships>
</file>

<file path=ppt/slides/_rels/slide88.xml.rels><?xml version="1.0" encoding="UTF-8" standalone="yes"?>
<Relationships xmlns="http://schemas.openxmlformats.org/package/2006/relationships"><Relationship Id="rId3" Type="http://schemas.openxmlformats.org/officeDocument/2006/relationships/image" Target="../media/image81.svg"/><Relationship Id="rId7" Type="http://schemas.openxmlformats.org/officeDocument/2006/relationships/image" Target="../media/image87.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customXml" Target="../ink/ink29.xml"/><Relationship Id="rId5" Type="http://schemas.openxmlformats.org/officeDocument/2006/relationships/image" Target="../media/image780.png"/><Relationship Id="rId4" Type="http://schemas.openxmlformats.org/officeDocument/2006/relationships/customXml" Target="../ink/ink28.xml"/></Relationships>
</file>

<file path=ppt/slides/_rels/slide89.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5BE8E-07DF-4C44-90E9-706A5027CD62}"/>
              </a:ext>
            </a:extLst>
          </p:cNvPr>
          <p:cNvSpPr>
            <a:spLocks noGrp="1"/>
          </p:cNvSpPr>
          <p:nvPr>
            <p:ph type="ctrTitle"/>
          </p:nvPr>
        </p:nvSpPr>
        <p:spPr>
          <a:xfrm>
            <a:off x="838200" y="876910"/>
            <a:ext cx="9829799" cy="2690446"/>
          </a:xfrm>
        </p:spPr>
        <p:txBody>
          <a:bodyPr>
            <a:normAutofit fontScale="90000"/>
          </a:bodyPr>
          <a:lstStyle/>
          <a:p>
            <a:r>
              <a:rPr lang="en-AT" sz="8800" dirty="0">
                <a:latin typeface="+mn-lt"/>
                <a:cs typeface="Algerian" panose="020F0502020204030204" pitchFamily="34" charset="0"/>
              </a:rPr>
              <a:t>Machine Learning</a:t>
            </a:r>
            <a:br>
              <a:rPr lang="en-AT" sz="8800" dirty="0">
                <a:latin typeface="+mn-lt"/>
                <a:cs typeface="Algerian" panose="020F0502020204030204" pitchFamily="34" charset="0"/>
              </a:rPr>
            </a:br>
            <a:r>
              <a:rPr lang="en-AT" sz="8800" dirty="0">
                <a:latin typeface="+mn-lt"/>
                <a:cs typeface="Algerian" panose="020F0502020204030204" pitchFamily="34" charset="0"/>
              </a:rPr>
              <a:t>-</a:t>
            </a:r>
            <a:br>
              <a:rPr lang="en-AT" sz="8800" dirty="0">
                <a:latin typeface="+mn-lt"/>
                <a:cs typeface="Algerian" panose="020F0502020204030204" pitchFamily="34" charset="0"/>
              </a:rPr>
            </a:br>
            <a:r>
              <a:rPr lang="en-AT" sz="8800" dirty="0">
                <a:latin typeface="+mn-lt"/>
                <a:cs typeface="Algerian" panose="020F0502020204030204" pitchFamily="34" charset="0"/>
              </a:rPr>
              <a:t>Data, Model and Loss</a:t>
            </a:r>
          </a:p>
        </p:txBody>
      </p:sp>
      <p:sp>
        <p:nvSpPr>
          <p:cNvPr id="3" name="Subtitle 2">
            <a:extLst>
              <a:ext uri="{FF2B5EF4-FFF2-40B4-BE49-F238E27FC236}">
                <a16:creationId xmlns:a16="http://schemas.microsoft.com/office/drawing/2014/main" id="{53FFA6F5-F8CD-B746-86C7-8DC0A0C0C3FE}"/>
              </a:ext>
            </a:extLst>
          </p:cNvPr>
          <p:cNvSpPr>
            <a:spLocks noGrp="1"/>
          </p:cNvSpPr>
          <p:nvPr>
            <p:ph type="subTitle" idx="1"/>
          </p:nvPr>
        </p:nvSpPr>
        <p:spPr>
          <a:xfrm>
            <a:off x="398585" y="4296515"/>
            <a:ext cx="9829800" cy="1928437"/>
          </a:xfrm>
        </p:spPr>
        <p:txBody>
          <a:bodyPr>
            <a:normAutofit fontScale="55000" lnSpcReduction="20000"/>
          </a:bodyPr>
          <a:lstStyle/>
          <a:p>
            <a:pPr algn="l"/>
            <a:r>
              <a:rPr lang="en-AT" sz="6000" dirty="0">
                <a:ea typeface="+mj-ea"/>
              </a:rPr>
              <a:t>Alexander</a:t>
            </a:r>
            <a:r>
              <a:rPr lang="en-AT" sz="6000" dirty="0">
                <a:cs typeface="Vani" panose="020B0604020202020204" pitchFamily="34" charset="0"/>
              </a:rPr>
              <a:t> </a:t>
            </a:r>
            <a:r>
              <a:rPr lang="en-AT" sz="6000" dirty="0">
                <a:ea typeface="+mj-ea"/>
              </a:rPr>
              <a:t>Jung</a:t>
            </a:r>
          </a:p>
          <a:p>
            <a:pPr algn="l"/>
            <a:r>
              <a:rPr lang="en-AT" sz="6000" dirty="0">
                <a:ea typeface="+mj-ea"/>
              </a:rPr>
              <a:t>Associate Professor for Machine Learning</a:t>
            </a:r>
          </a:p>
          <a:p>
            <a:pPr algn="l"/>
            <a:r>
              <a:rPr lang="en-AT" sz="6000" dirty="0">
                <a:ea typeface="+mj-ea"/>
              </a:rPr>
              <a:t>Department of Computer Science</a:t>
            </a:r>
          </a:p>
          <a:p>
            <a:pPr algn="l"/>
            <a:r>
              <a:rPr lang="en-AT" sz="6000" dirty="0">
                <a:ea typeface="+mj-ea"/>
              </a:rPr>
              <a:t>Aalto University</a:t>
            </a:r>
          </a:p>
        </p:txBody>
      </p:sp>
      <p:sp>
        <p:nvSpPr>
          <p:cNvPr id="4" name="Footer Placeholder 3">
            <a:extLst>
              <a:ext uri="{FF2B5EF4-FFF2-40B4-BE49-F238E27FC236}">
                <a16:creationId xmlns:a16="http://schemas.microsoft.com/office/drawing/2014/main" id="{578F52DC-A5F3-0F4E-BB2B-351648A51116}"/>
              </a:ext>
            </a:extLst>
          </p:cNvPr>
          <p:cNvSpPr>
            <a:spLocks noGrp="1"/>
          </p:cNvSpPr>
          <p:nvPr>
            <p:ph type="ftr" sz="quarter" idx="11"/>
          </p:nvPr>
        </p:nvSpPr>
        <p:spPr/>
        <p:txBody>
          <a:bodyPr/>
          <a:lstStyle/>
          <a:p>
            <a:r>
              <a:rPr lang="en-GB"/>
              <a:t>A. Jung - Three Components of ML</a:t>
            </a:r>
            <a:endParaRPr lang="en-AT"/>
          </a:p>
        </p:txBody>
      </p:sp>
      <p:sp>
        <p:nvSpPr>
          <p:cNvPr id="6" name="Slide Number Placeholder 5">
            <a:extLst>
              <a:ext uri="{FF2B5EF4-FFF2-40B4-BE49-F238E27FC236}">
                <a16:creationId xmlns:a16="http://schemas.microsoft.com/office/drawing/2014/main" id="{9611075C-F3A9-4F4D-B198-43D66BE10C87}"/>
              </a:ext>
            </a:extLst>
          </p:cNvPr>
          <p:cNvSpPr>
            <a:spLocks noGrp="1"/>
          </p:cNvSpPr>
          <p:nvPr>
            <p:ph type="sldNum" sz="quarter" idx="12"/>
          </p:nvPr>
        </p:nvSpPr>
        <p:spPr/>
        <p:txBody>
          <a:bodyPr/>
          <a:lstStyle/>
          <a:p>
            <a:fld id="{AC1633F7-ACB1-754E-B76E-ED72C708EAF6}" type="slidenum">
              <a:rPr lang="en-AT" smtClean="0"/>
              <a:pPr/>
              <a:t>1</a:t>
            </a:fld>
            <a:endParaRPr lang="en-AT" dirty="0"/>
          </a:p>
        </p:txBody>
      </p:sp>
      <p:sp>
        <p:nvSpPr>
          <p:cNvPr id="5" name="Date Placeholder 4">
            <a:extLst>
              <a:ext uri="{FF2B5EF4-FFF2-40B4-BE49-F238E27FC236}">
                <a16:creationId xmlns:a16="http://schemas.microsoft.com/office/drawing/2014/main" id="{9C273108-C02F-5353-937D-AE9614CE21E2}"/>
              </a:ext>
            </a:extLst>
          </p:cNvPr>
          <p:cNvSpPr>
            <a:spLocks noGrp="1"/>
          </p:cNvSpPr>
          <p:nvPr>
            <p:ph type="dt" sz="half" idx="10"/>
          </p:nvPr>
        </p:nvSpPr>
        <p:spPr/>
        <p:txBody>
          <a:bodyPr/>
          <a:lstStyle/>
          <a:p>
            <a:fld id="{FFB934AF-8C08-5947-B2E1-A9E71430CF23}" type="datetime1">
              <a:rPr lang="en-US" smtClean="0"/>
              <a:t>6/23/23</a:t>
            </a:fld>
            <a:endParaRPr lang="en-AT" dirty="0"/>
          </a:p>
        </p:txBody>
      </p:sp>
    </p:spTree>
    <p:extLst>
      <p:ext uri="{BB962C8B-B14F-4D97-AF65-F5344CB8AC3E}">
        <p14:creationId xmlns:p14="http://schemas.microsoft.com/office/powerpoint/2010/main" val="1212727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124FC4-B0D7-8841-A02C-F3E61721C41E}"/>
              </a:ext>
            </a:extLst>
          </p:cNvPr>
          <p:cNvSpPr txBox="1"/>
          <p:nvPr/>
        </p:nvSpPr>
        <p:spPr>
          <a:xfrm>
            <a:off x="2511707" y="2581154"/>
            <a:ext cx="7528023" cy="1446550"/>
          </a:xfrm>
          <a:prstGeom prst="rect">
            <a:avLst/>
          </a:prstGeom>
          <a:noFill/>
        </p:spPr>
        <p:txBody>
          <a:bodyPr wrap="none" rtlCol="0">
            <a:spAutoFit/>
          </a:bodyPr>
          <a:lstStyle/>
          <a:p>
            <a:r>
              <a:rPr lang="en-US" sz="8800" dirty="0"/>
              <a:t>4,  5,  6,  7,  8,  ?</a:t>
            </a:r>
          </a:p>
        </p:txBody>
      </p:sp>
      <p:sp>
        <p:nvSpPr>
          <p:cNvPr id="2" name="TextBox 1">
            <a:extLst>
              <a:ext uri="{FF2B5EF4-FFF2-40B4-BE49-F238E27FC236}">
                <a16:creationId xmlns:a16="http://schemas.microsoft.com/office/drawing/2014/main" id="{B359569B-5857-EB46-85AC-BA1BF8D777DD}"/>
              </a:ext>
            </a:extLst>
          </p:cNvPr>
          <p:cNvSpPr txBox="1"/>
          <p:nvPr/>
        </p:nvSpPr>
        <p:spPr>
          <a:xfrm>
            <a:off x="2215521" y="2451612"/>
            <a:ext cx="1192442" cy="369332"/>
          </a:xfrm>
          <a:prstGeom prst="rect">
            <a:avLst/>
          </a:prstGeom>
          <a:noFill/>
        </p:spPr>
        <p:txBody>
          <a:bodyPr wrap="none" rtlCol="0">
            <a:spAutoFit/>
          </a:bodyPr>
          <a:lstStyle/>
          <a:p>
            <a:r>
              <a:rPr lang="en-US" dirty="0"/>
              <a:t>1. element</a:t>
            </a:r>
          </a:p>
        </p:txBody>
      </p:sp>
      <p:sp>
        <p:nvSpPr>
          <p:cNvPr id="5" name="TextBox 4">
            <a:extLst>
              <a:ext uri="{FF2B5EF4-FFF2-40B4-BE49-F238E27FC236}">
                <a16:creationId xmlns:a16="http://schemas.microsoft.com/office/drawing/2014/main" id="{9F0D0BF8-8B00-8E49-8DEA-664A38F25E50}"/>
              </a:ext>
            </a:extLst>
          </p:cNvPr>
          <p:cNvSpPr txBox="1"/>
          <p:nvPr/>
        </p:nvSpPr>
        <p:spPr>
          <a:xfrm>
            <a:off x="3947102" y="2451612"/>
            <a:ext cx="359394" cy="369332"/>
          </a:xfrm>
          <a:prstGeom prst="rect">
            <a:avLst/>
          </a:prstGeom>
          <a:noFill/>
        </p:spPr>
        <p:txBody>
          <a:bodyPr wrap="none" rtlCol="0">
            <a:spAutoFit/>
          </a:bodyPr>
          <a:lstStyle/>
          <a:p>
            <a:r>
              <a:rPr lang="en-US" dirty="0"/>
              <a:t>2.</a:t>
            </a:r>
          </a:p>
        </p:txBody>
      </p:sp>
      <p:sp>
        <p:nvSpPr>
          <p:cNvPr id="6" name="TextBox 5">
            <a:extLst>
              <a:ext uri="{FF2B5EF4-FFF2-40B4-BE49-F238E27FC236}">
                <a16:creationId xmlns:a16="http://schemas.microsoft.com/office/drawing/2014/main" id="{30D433D0-F1D1-2C41-A831-BD5F2417BA7A}"/>
              </a:ext>
            </a:extLst>
          </p:cNvPr>
          <p:cNvSpPr txBox="1"/>
          <p:nvPr/>
        </p:nvSpPr>
        <p:spPr>
          <a:xfrm>
            <a:off x="5360751" y="2451612"/>
            <a:ext cx="359394" cy="369332"/>
          </a:xfrm>
          <a:prstGeom prst="rect">
            <a:avLst/>
          </a:prstGeom>
          <a:noFill/>
        </p:spPr>
        <p:txBody>
          <a:bodyPr wrap="none" rtlCol="0">
            <a:spAutoFit/>
          </a:bodyPr>
          <a:lstStyle/>
          <a:p>
            <a:r>
              <a:rPr lang="en-US" dirty="0"/>
              <a:t>3.</a:t>
            </a:r>
          </a:p>
        </p:txBody>
      </p:sp>
      <p:sp>
        <p:nvSpPr>
          <p:cNvPr id="7" name="TextBox 6">
            <a:extLst>
              <a:ext uri="{FF2B5EF4-FFF2-40B4-BE49-F238E27FC236}">
                <a16:creationId xmlns:a16="http://schemas.microsoft.com/office/drawing/2014/main" id="{8D8B492D-3909-6440-9155-144DD11E60F3}"/>
              </a:ext>
            </a:extLst>
          </p:cNvPr>
          <p:cNvSpPr txBox="1"/>
          <p:nvPr/>
        </p:nvSpPr>
        <p:spPr>
          <a:xfrm>
            <a:off x="6618678" y="2457204"/>
            <a:ext cx="359394" cy="369332"/>
          </a:xfrm>
          <a:prstGeom prst="rect">
            <a:avLst/>
          </a:prstGeom>
          <a:noFill/>
        </p:spPr>
        <p:txBody>
          <a:bodyPr wrap="none" rtlCol="0">
            <a:spAutoFit/>
          </a:bodyPr>
          <a:lstStyle/>
          <a:p>
            <a:r>
              <a:rPr lang="en-US" dirty="0"/>
              <a:t>4.</a:t>
            </a:r>
          </a:p>
        </p:txBody>
      </p:sp>
      <p:sp>
        <p:nvSpPr>
          <p:cNvPr id="8" name="TextBox 7">
            <a:extLst>
              <a:ext uri="{FF2B5EF4-FFF2-40B4-BE49-F238E27FC236}">
                <a16:creationId xmlns:a16="http://schemas.microsoft.com/office/drawing/2014/main" id="{2DB9B0F6-67AE-E941-A950-30679B4B2716}"/>
              </a:ext>
            </a:extLst>
          </p:cNvPr>
          <p:cNvSpPr txBox="1"/>
          <p:nvPr/>
        </p:nvSpPr>
        <p:spPr>
          <a:xfrm>
            <a:off x="8054073" y="2457204"/>
            <a:ext cx="359394" cy="369332"/>
          </a:xfrm>
          <a:prstGeom prst="rect">
            <a:avLst/>
          </a:prstGeom>
          <a:noFill/>
        </p:spPr>
        <p:txBody>
          <a:bodyPr wrap="none" rtlCol="0">
            <a:spAutoFit/>
          </a:bodyPr>
          <a:lstStyle/>
          <a:p>
            <a:r>
              <a:rPr lang="en-US" dirty="0"/>
              <a:t>5.</a:t>
            </a:r>
          </a:p>
        </p:txBody>
      </p:sp>
      <p:sp>
        <p:nvSpPr>
          <p:cNvPr id="9" name="TextBox 8">
            <a:extLst>
              <a:ext uri="{FF2B5EF4-FFF2-40B4-BE49-F238E27FC236}">
                <a16:creationId xmlns:a16="http://schemas.microsoft.com/office/drawing/2014/main" id="{582DC093-8FAF-FF4F-B4E7-3441158E6752}"/>
              </a:ext>
            </a:extLst>
          </p:cNvPr>
          <p:cNvSpPr txBox="1"/>
          <p:nvPr/>
        </p:nvSpPr>
        <p:spPr>
          <a:xfrm>
            <a:off x="9467722" y="2445774"/>
            <a:ext cx="359394" cy="369332"/>
          </a:xfrm>
          <a:prstGeom prst="rect">
            <a:avLst/>
          </a:prstGeom>
          <a:noFill/>
        </p:spPr>
        <p:txBody>
          <a:bodyPr wrap="none" rtlCol="0">
            <a:spAutoFit/>
          </a:bodyPr>
          <a:lstStyle/>
          <a:p>
            <a:r>
              <a:rPr lang="en-US" dirty="0"/>
              <a:t>6.</a:t>
            </a:r>
          </a:p>
        </p:txBody>
      </p:sp>
      <p:sp>
        <p:nvSpPr>
          <p:cNvPr id="3" name="Freeform 2">
            <a:extLst>
              <a:ext uri="{FF2B5EF4-FFF2-40B4-BE49-F238E27FC236}">
                <a16:creationId xmlns:a16="http://schemas.microsoft.com/office/drawing/2014/main" id="{158E08B7-22E1-C349-B40C-6C213769B48B}"/>
              </a:ext>
            </a:extLst>
          </p:cNvPr>
          <p:cNvSpPr/>
          <p:nvPr/>
        </p:nvSpPr>
        <p:spPr>
          <a:xfrm>
            <a:off x="4972050" y="1977390"/>
            <a:ext cx="1325880" cy="2434590"/>
          </a:xfrm>
          <a:custGeom>
            <a:avLst/>
            <a:gdLst>
              <a:gd name="connsiteX0" fmla="*/ 662940 w 1325880"/>
              <a:gd name="connsiteY0" fmla="*/ 45720 h 2434590"/>
              <a:gd name="connsiteX1" fmla="*/ 582930 w 1325880"/>
              <a:gd name="connsiteY1" fmla="*/ 57150 h 2434590"/>
              <a:gd name="connsiteX2" fmla="*/ 480060 w 1325880"/>
              <a:gd name="connsiteY2" fmla="*/ 80010 h 2434590"/>
              <a:gd name="connsiteX3" fmla="*/ 411480 w 1325880"/>
              <a:gd name="connsiteY3" fmla="*/ 91440 h 2434590"/>
              <a:gd name="connsiteX4" fmla="*/ 331470 w 1325880"/>
              <a:gd name="connsiteY4" fmla="*/ 125730 h 2434590"/>
              <a:gd name="connsiteX5" fmla="*/ 262890 w 1325880"/>
              <a:gd name="connsiteY5" fmla="*/ 171450 h 2434590"/>
              <a:gd name="connsiteX6" fmla="*/ 217170 w 1325880"/>
              <a:gd name="connsiteY6" fmla="*/ 194310 h 2434590"/>
              <a:gd name="connsiteX7" fmla="*/ 171450 w 1325880"/>
              <a:gd name="connsiteY7" fmla="*/ 228600 h 2434590"/>
              <a:gd name="connsiteX8" fmla="*/ 137160 w 1325880"/>
              <a:gd name="connsiteY8" fmla="*/ 251460 h 2434590"/>
              <a:gd name="connsiteX9" fmla="*/ 114300 w 1325880"/>
              <a:gd name="connsiteY9" fmla="*/ 285750 h 2434590"/>
              <a:gd name="connsiteX10" fmla="*/ 68580 w 1325880"/>
              <a:gd name="connsiteY10" fmla="*/ 331470 h 2434590"/>
              <a:gd name="connsiteX11" fmla="*/ 22860 w 1325880"/>
              <a:gd name="connsiteY11" fmla="*/ 445770 h 2434590"/>
              <a:gd name="connsiteX12" fmla="*/ 11430 w 1325880"/>
              <a:gd name="connsiteY12" fmla="*/ 480060 h 2434590"/>
              <a:gd name="connsiteX13" fmla="*/ 0 w 1325880"/>
              <a:gd name="connsiteY13" fmla="*/ 548640 h 2434590"/>
              <a:gd name="connsiteX14" fmla="*/ 11430 w 1325880"/>
              <a:gd name="connsiteY14" fmla="*/ 994410 h 2434590"/>
              <a:gd name="connsiteX15" fmla="*/ 34290 w 1325880"/>
              <a:gd name="connsiteY15" fmla="*/ 1108710 h 2434590"/>
              <a:gd name="connsiteX16" fmla="*/ 45720 w 1325880"/>
              <a:gd name="connsiteY16" fmla="*/ 1154430 h 2434590"/>
              <a:gd name="connsiteX17" fmla="*/ 102870 w 1325880"/>
              <a:gd name="connsiteY17" fmla="*/ 1303020 h 2434590"/>
              <a:gd name="connsiteX18" fmla="*/ 114300 w 1325880"/>
              <a:gd name="connsiteY18" fmla="*/ 1337310 h 2434590"/>
              <a:gd name="connsiteX19" fmla="*/ 125730 w 1325880"/>
              <a:gd name="connsiteY19" fmla="*/ 1383030 h 2434590"/>
              <a:gd name="connsiteX20" fmla="*/ 148590 w 1325880"/>
              <a:gd name="connsiteY20" fmla="*/ 1428750 h 2434590"/>
              <a:gd name="connsiteX21" fmla="*/ 182880 w 1325880"/>
              <a:gd name="connsiteY21" fmla="*/ 1577340 h 2434590"/>
              <a:gd name="connsiteX22" fmla="*/ 194310 w 1325880"/>
              <a:gd name="connsiteY22" fmla="*/ 1931670 h 2434590"/>
              <a:gd name="connsiteX23" fmla="*/ 205740 w 1325880"/>
              <a:gd name="connsiteY23" fmla="*/ 2011680 h 2434590"/>
              <a:gd name="connsiteX24" fmla="*/ 251460 w 1325880"/>
              <a:gd name="connsiteY24" fmla="*/ 2137410 h 2434590"/>
              <a:gd name="connsiteX25" fmla="*/ 262890 w 1325880"/>
              <a:gd name="connsiteY25" fmla="*/ 2171700 h 2434590"/>
              <a:gd name="connsiteX26" fmla="*/ 297180 w 1325880"/>
              <a:gd name="connsiteY26" fmla="*/ 2228850 h 2434590"/>
              <a:gd name="connsiteX27" fmla="*/ 331470 w 1325880"/>
              <a:gd name="connsiteY27" fmla="*/ 2297430 h 2434590"/>
              <a:gd name="connsiteX28" fmla="*/ 457200 w 1325880"/>
              <a:gd name="connsiteY28" fmla="*/ 2400300 h 2434590"/>
              <a:gd name="connsiteX29" fmla="*/ 525780 w 1325880"/>
              <a:gd name="connsiteY29" fmla="*/ 2423160 h 2434590"/>
              <a:gd name="connsiteX30" fmla="*/ 560070 w 1325880"/>
              <a:gd name="connsiteY30" fmla="*/ 2434590 h 2434590"/>
              <a:gd name="connsiteX31" fmla="*/ 811530 w 1325880"/>
              <a:gd name="connsiteY31" fmla="*/ 2423160 h 2434590"/>
              <a:gd name="connsiteX32" fmla="*/ 845820 w 1325880"/>
              <a:gd name="connsiteY32" fmla="*/ 2411730 h 2434590"/>
              <a:gd name="connsiteX33" fmla="*/ 914400 w 1325880"/>
              <a:gd name="connsiteY33" fmla="*/ 2400300 h 2434590"/>
              <a:gd name="connsiteX34" fmla="*/ 960120 w 1325880"/>
              <a:gd name="connsiteY34" fmla="*/ 2388870 h 2434590"/>
              <a:gd name="connsiteX35" fmla="*/ 1028700 w 1325880"/>
              <a:gd name="connsiteY35" fmla="*/ 2354580 h 2434590"/>
              <a:gd name="connsiteX36" fmla="*/ 1097280 w 1325880"/>
              <a:gd name="connsiteY36" fmla="*/ 2286000 h 2434590"/>
              <a:gd name="connsiteX37" fmla="*/ 1131570 w 1325880"/>
              <a:gd name="connsiteY37" fmla="*/ 2251710 h 2434590"/>
              <a:gd name="connsiteX38" fmla="*/ 1165860 w 1325880"/>
              <a:gd name="connsiteY38" fmla="*/ 2205990 h 2434590"/>
              <a:gd name="connsiteX39" fmla="*/ 1200150 w 1325880"/>
              <a:gd name="connsiteY39" fmla="*/ 2171700 h 2434590"/>
              <a:gd name="connsiteX40" fmla="*/ 1245870 w 1325880"/>
              <a:gd name="connsiteY40" fmla="*/ 2103120 h 2434590"/>
              <a:gd name="connsiteX41" fmla="*/ 1291590 w 1325880"/>
              <a:gd name="connsiteY41" fmla="*/ 2011680 h 2434590"/>
              <a:gd name="connsiteX42" fmla="*/ 1303020 w 1325880"/>
              <a:gd name="connsiteY42" fmla="*/ 1943100 h 2434590"/>
              <a:gd name="connsiteX43" fmla="*/ 1314450 w 1325880"/>
              <a:gd name="connsiteY43" fmla="*/ 1897380 h 2434590"/>
              <a:gd name="connsiteX44" fmla="*/ 1325880 w 1325880"/>
              <a:gd name="connsiteY44" fmla="*/ 1817370 h 2434590"/>
              <a:gd name="connsiteX45" fmla="*/ 1303020 w 1325880"/>
              <a:gd name="connsiteY45" fmla="*/ 1485900 h 2434590"/>
              <a:gd name="connsiteX46" fmla="*/ 1280160 w 1325880"/>
              <a:gd name="connsiteY46" fmla="*/ 1428750 h 2434590"/>
              <a:gd name="connsiteX47" fmla="*/ 1268730 w 1325880"/>
              <a:gd name="connsiteY47" fmla="*/ 1394460 h 2434590"/>
              <a:gd name="connsiteX48" fmla="*/ 1257300 w 1325880"/>
              <a:gd name="connsiteY48" fmla="*/ 1337310 h 2434590"/>
              <a:gd name="connsiteX49" fmla="*/ 1245870 w 1325880"/>
              <a:gd name="connsiteY49" fmla="*/ 1303020 h 2434590"/>
              <a:gd name="connsiteX50" fmla="*/ 1223010 w 1325880"/>
              <a:gd name="connsiteY50" fmla="*/ 1211580 h 2434590"/>
              <a:gd name="connsiteX51" fmla="*/ 1211580 w 1325880"/>
              <a:gd name="connsiteY51" fmla="*/ 1165860 h 2434590"/>
              <a:gd name="connsiteX52" fmla="*/ 1154430 w 1325880"/>
              <a:gd name="connsiteY52" fmla="*/ 1017270 h 2434590"/>
              <a:gd name="connsiteX53" fmla="*/ 1131570 w 1325880"/>
              <a:gd name="connsiteY53" fmla="*/ 971550 h 2434590"/>
              <a:gd name="connsiteX54" fmla="*/ 1085850 w 1325880"/>
              <a:gd name="connsiteY54" fmla="*/ 845820 h 2434590"/>
              <a:gd name="connsiteX55" fmla="*/ 1074420 w 1325880"/>
              <a:gd name="connsiteY55" fmla="*/ 811530 h 2434590"/>
              <a:gd name="connsiteX56" fmla="*/ 1051560 w 1325880"/>
              <a:gd name="connsiteY56" fmla="*/ 777240 h 2434590"/>
              <a:gd name="connsiteX57" fmla="*/ 1040130 w 1325880"/>
              <a:gd name="connsiteY57" fmla="*/ 731520 h 2434590"/>
              <a:gd name="connsiteX58" fmla="*/ 1017270 w 1325880"/>
              <a:gd name="connsiteY58" fmla="*/ 685800 h 2434590"/>
              <a:gd name="connsiteX59" fmla="*/ 994410 w 1325880"/>
              <a:gd name="connsiteY59" fmla="*/ 628650 h 2434590"/>
              <a:gd name="connsiteX60" fmla="*/ 971550 w 1325880"/>
              <a:gd name="connsiteY60" fmla="*/ 560070 h 2434590"/>
              <a:gd name="connsiteX61" fmla="*/ 960120 w 1325880"/>
              <a:gd name="connsiteY61" fmla="*/ 525780 h 2434590"/>
              <a:gd name="connsiteX62" fmla="*/ 937260 w 1325880"/>
              <a:gd name="connsiteY62" fmla="*/ 377190 h 2434590"/>
              <a:gd name="connsiteX63" fmla="*/ 914400 w 1325880"/>
              <a:gd name="connsiteY63" fmla="*/ 285750 h 2434590"/>
              <a:gd name="connsiteX64" fmla="*/ 902970 w 1325880"/>
              <a:gd name="connsiteY64" fmla="*/ 228600 h 2434590"/>
              <a:gd name="connsiteX65" fmla="*/ 891540 w 1325880"/>
              <a:gd name="connsiteY65" fmla="*/ 182880 h 2434590"/>
              <a:gd name="connsiteX66" fmla="*/ 880110 w 1325880"/>
              <a:gd name="connsiteY66" fmla="*/ 114300 h 2434590"/>
              <a:gd name="connsiteX67" fmla="*/ 822960 w 1325880"/>
              <a:gd name="connsiteY67" fmla="*/ 11430 h 2434590"/>
              <a:gd name="connsiteX68" fmla="*/ 788670 w 1325880"/>
              <a:gd name="connsiteY68" fmla="*/ 0 h 2434590"/>
              <a:gd name="connsiteX69" fmla="*/ 685800 w 1325880"/>
              <a:gd name="connsiteY69" fmla="*/ 34290 h 2434590"/>
              <a:gd name="connsiteX70" fmla="*/ 662940 w 1325880"/>
              <a:gd name="connsiteY70" fmla="*/ 45720 h 24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25880" h="2434590">
                <a:moveTo>
                  <a:pt x="662940" y="45720"/>
                </a:moveTo>
                <a:cubicBezTo>
                  <a:pt x="645795" y="49530"/>
                  <a:pt x="609504" y="52721"/>
                  <a:pt x="582930" y="57150"/>
                </a:cubicBezTo>
                <a:cubicBezTo>
                  <a:pt x="463155" y="77112"/>
                  <a:pt x="582810" y="59460"/>
                  <a:pt x="480060" y="80010"/>
                </a:cubicBezTo>
                <a:cubicBezTo>
                  <a:pt x="457335" y="84555"/>
                  <a:pt x="434340" y="87630"/>
                  <a:pt x="411480" y="91440"/>
                </a:cubicBezTo>
                <a:cubicBezTo>
                  <a:pt x="286667" y="174649"/>
                  <a:pt x="479087" y="51921"/>
                  <a:pt x="331470" y="125730"/>
                </a:cubicBezTo>
                <a:cubicBezTo>
                  <a:pt x="306896" y="138017"/>
                  <a:pt x="286449" y="157315"/>
                  <a:pt x="262890" y="171450"/>
                </a:cubicBezTo>
                <a:cubicBezTo>
                  <a:pt x="248279" y="180216"/>
                  <a:pt x="231619" y="185279"/>
                  <a:pt x="217170" y="194310"/>
                </a:cubicBezTo>
                <a:cubicBezTo>
                  <a:pt x="201016" y="204406"/>
                  <a:pt x="186952" y="217527"/>
                  <a:pt x="171450" y="228600"/>
                </a:cubicBezTo>
                <a:cubicBezTo>
                  <a:pt x="160272" y="236585"/>
                  <a:pt x="148590" y="243840"/>
                  <a:pt x="137160" y="251460"/>
                </a:cubicBezTo>
                <a:cubicBezTo>
                  <a:pt x="129540" y="262890"/>
                  <a:pt x="123240" y="275320"/>
                  <a:pt x="114300" y="285750"/>
                </a:cubicBezTo>
                <a:cubicBezTo>
                  <a:pt x="100274" y="302114"/>
                  <a:pt x="79273" y="312757"/>
                  <a:pt x="68580" y="331470"/>
                </a:cubicBezTo>
                <a:cubicBezTo>
                  <a:pt x="48221" y="367098"/>
                  <a:pt x="35836" y="406841"/>
                  <a:pt x="22860" y="445770"/>
                </a:cubicBezTo>
                <a:cubicBezTo>
                  <a:pt x="19050" y="457200"/>
                  <a:pt x="14044" y="468299"/>
                  <a:pt x="11430" y="480060"/>
                </a:cubicBezTo>
                <a:cubicBezTo>
                  <a:pt x="6403" y="502683"/>
                  <a:pt x="3810" y="525780"/>
                  <a:pt x="0" y="548640"/>
                </a:cubicBezTo>
                <a:cubicBezTo>
                  <a:pt x="3810" y="697230"/>
                  <a:pt x="2347" y="846049"/>
                  <a:pt x="11430" y="994410"/>
                </a:cubicBezTo>
                <a:cubicBezTo>
                  <a:pt x="13804" y="1033192"/>
                  <a:pt x="24866" y="1071016"/>
                  <a:pt x="34290" y="1108710"/>
                </a:cubicBezTo>
                <a:cubicBezTo>
                  <a:pt x="38100" y="1123950"/>
                  <a:pt x="40492" y="1139617"/>
                  <a:pt x="45720" y="1154430"/>
                </a:cubicBezTo>
                <a:cubicBezTo>
                  <a:pt x="63382" y="1204472"/>
                  <a:pt x="86089" y="1252676"/>
                  <a:pt x="102870" y="1303020"/>
                </a:cubicBezTo>
                <a:cubicBezTo>
                  <a:pt x="106680" y="1314450"/>
                  <a:pt x="110990" y="1325725"/>
                  <a:pt x="114300" y="1337310"/>
                </a:cubicBezTo>
                <a:cubicBezTo>
                  <a:pt x="118616" y="1352415"/>
                  <a:pt x="120214" y="1368321"/>
                  <a:pt x="125730" y="1383030"/>
                </a:cubicBezTo>
                <a:cubicBezTo>
                  <a:pt x="131713" y="1398984"/>
                  <a:pt x="140970" y="1413510"/>
                  <a:pt x="148590" y="1428750"/>
                </a:cubicBezTo>
                <a:cubicBezTo>
                  <a:pt x="173813" y="1554864"/>
                  <a:pt x="159163" y="1506189"/>
                  <a:pt x="182880" y="1577340"/>
                </a:cubicBezTo>
                <a:cubicBezTo>
                  <a:pt x="186690" y="1695450"/>
                  <a:pt x="188099" y="1813662"/>
                  <a:pt x="194310" y="1931670"/>
                </a:cubicBezTo>
                <a:cubicBezTo>
                  <a:pt x="195726" y="1958574"/>
                  <a:pt x="199682" y="1985429"/>
                  <a:pt x="205740" y="2011680"/>
                </a:cubicBezTo>
                <a:cubicBezTo>
                  <a:pt x="215345" y="2053304"/>
                  <a:pt x="236461" y="2097413"/>
                  <a:pt x="251460" y="2137410"/>
                </a:cubicBezTo>
                <a:cubicBezTo>
                  <a:pt x="255690" y="2148691"/>
                  <a:pt x="257502" y="2160924"/>
                  <a:pt x="262890" y="2171700"/>
                </a:cubicBezTo>
                <a:cubicBezTo>
                  <a:pt x="272825" y="2191571"/>
                  <a:pt x="286542" y="2209347"/>
                  <a:pt x="297180" y="2228850"/>
                </a:cubicBezTo>
                <a:cubicBezTo>
                  <a:pt x="309419" y="2251287"/>
                  <a:pt x="317293" y="2276164"/>
                  <a:pt x="331470" y="2297430"/>
                </a:cubicBezTo>
                <a:cubicBezTo>
                  <a:pt x="350644" y="2326191"/>
                  <a:pt x="451956" y="2398552"/>
                  <a:pt x="457200" y="2400300"/>
                </a:cubicBezTo>
                <a:lnTo>
                  <a:pt x="525780" y="2423160"/>
                </a:lnTo>
                <a:lnTo>
                  <a:pt x="560070" y="2434590"/>
                </a:lnTo>
                <a:cubicBezTo>
                  <a:pt x="643890" y="2430780"/>
                  <a:pt x="727891" y="2429851"/>
                  <a:pt x="811530" y="2423160"/>
                </a:cubicBezTo>
                <a:cubicBezTo>
                  <a:pt x="823540" y="2422199"/>
                  <a:pt x="834059" y="2414344"/>
                  <a:pt x="845820" y="2411730"/>
                </a:cubicBezTo>
                <a:cubicBezTo>
                  <a:pt x="868443" y="2406703"/>
                  <a:pt x="891675" y="2404845"/>
                  <a:pt x="914400" y="2400300"/>
                </a:cubicBezTo>
                <a:cubicBezTo>
                  <a:pt x="929804" y="2397219"/>
                  <a:pt x="945015" y="2393186"/>
                  <a:pt x="960120" y="2388870"/>
                </a:cubicBezTo>
                <a:cubicBezTo>
                  <a:pt x="989387" y="2380508"/>
                  <a:pt x="1004971" y="2375672"/>
                  <a:pt x="1028700" y="2354580"/>
                </a:cubicBezTo>
                <a:cubicBezTo>
                  <a:pt x="1052863" y="2333102"/>
                  <a:pt x="1074420" y="2308860"/>
                  <a:pt x="1097280" y="2286000"/>
                </a:cubicBezTo>
                <a:cubicBezTo>
                  <a:pt x="1108710" y="2274570"/>
                  <a:pt x="1121871" y="2264642"/>
                  <a:pt x="1131570" y="2251710"/>
                </a:cubicBezTo>
                <a:cubicBezTo>
                  <a:pt x="1143000" y="2236470"/>
                  <a:pt x="1153462" y="2220454"/>
                  <a:pt x="1165860" y="2205990"/>
                </a:cubicBezTo>
                <a:cubicBezTo>
                  <a:pt x="1176380" y="2193717"/>
                  <a:pt x="1190226" y="2184459"/>
                  <a:pt x="1200150" y="2171700"/>
                </a:cubicBezTo>
                <a:cubicBezTo>
                  <a:pt x="1217018" y="2150013"/>
                  <a:pt x="1233583" y="2127694"/>
                  <a:pt x="1245870" y="2103120"/>
                </a:cubicBezTo>
                <a:lnTo>
                  <a:pt x="1291590" y="2011680"/>
                </a:lnTo>
                <a:cubicBezTo>
                  <a:pt x="1295400" y="1988820"/>
                  <a:pt x="1298475" y="1965825"/>
                  <a:pt x="1303020" y="1943100"/>
                </a:cubicBezTo>
                <a:cubicBezTo>
                  <a:pt x="1306101" y="1927696"/>
                  <a:pt x="1311640" y="1912836"/>
                  <a:pt x="1314450" y="1897380"/>
                </a:cubicBezTo>
                <a:cubicBezTo>
                  <a:pt x="1319269" y="1870874"/>
                  <a:pt x="1322070" y="1844040"/>
                  <a:pt x="1325880" y="1817370"/>
                </a:cubicBezTo>
                <a:cubicBezTo>
                  <a:pt x="1325136" y="1802488"/>
                  <a:pt x="1317264" y="1552372"/>
                  <a:pt x="1303020" y="1485900"/>
                </a:cubicBezTo>
                <a:cubicBezTo>
                  <a:pt x="1298721" y="1465838"/>
                  <a:pt x="1287364" y="1447961"/>
                  <a:pt x="1280160" y="1428750"/>
                </a:cubicBezTo>
                <a:cubicBezTo>
                  <a:pt x="1275930" y="1417469"/>
                  <a:pt x="1271652" y="1406149"/>
                  <a:pt x="1268730" y="1394460"/>
                </a:cubicBezTo>
                <a:cubicBezTo>
                  <a:pt x="1264018" y="1375613"/>
                  <a:pt x="1262012" y="1356157"/>
                  <a:pt x="1257300" y="1337310"/>
                </a:cubicBezTo>
                <a:cubicBezTo>
                  <a:pt x="1254378" y="1325621"/>
                  <a:pt x="1249040" y="1314644"/>
                  <a:pt x="1245870" y="1303020"/>
                </a:cubicBezTo>
                <a:cubicBezTo>
                  <a:pt x="1237603" y="1272709"/>
                  <a:pt x="1230630" y="1242060"/>
                  <a:pt x="1223010" y="1211580"/>
                </a:cubicBezTo>
                <a:cubicBezTo>
                  <a:pt x="1219200" y="1196340"/>
                  <a:pt x="1218605" y="1179911"/>
                  <a:pt x="1211580" y="1165860"/>
                </a:cubicBezTo>
                <a:cubicBezTo>
                  <a:pt x="1160086" y="1062872"/>
                  <a:pt x="1220560" y="1189209"/>
                  <a:pt x="1154430" y="1017270"/>
                </a:cubicBezTo>
                <a:cubicBezTo>
                  <a:pt x="1148313" y="1001367"/>
                  <a:pt x="1138490" y="987120"/>
                  <a:pt x="1131570" y="971550"/>
                </a:cubicBezTo>
                <a:cubicBezTo>
                  <a:pt x="1110364" y="923836"/>
                  <a:pt x="1102746" y="896507"/>
                  <a:pt x="1085850" y="845820"/>
                </a:cubicBezTo>
                <a:cubicBezTo>
                  <a:pt x="1082040" y="834390"/>
                  <a:pt x="1081103" y="821555"/>
                  <a:pt x="1074420" y="811530"/>
                </a:cubicBezTo>
                <a:lnTo>
                  <a:pt x="1051560" y="777240"/>
                </a:lnTo>
                <a:cubicBezTo>
                  <a:pt x="1047750" y="762000"/>
                  <a:pt x="1045646" y="746229"/>
                  <a:pt x="1040130" y="731520"/>
                </a:cubicBezTo>
                <a:cubicBezTo>
                  <a:pt x="1034147" y="715566"/>
                  <a:pt x="1024190" y="701370"/>
                  <a:pt x="1017270" y="685800"/>
                </a:cubicBezTo>
                <a:cubicBezTo>
                  <a:pt x="1008937" y="667051"/>
                  <a:pt x="1001422" y="647932"/>
                  <a:pt x="994410" y="628650"/>
                </a:cubicBezTo>
                <a:cubicBezTo>
                  <a:pt x="986175" y="606004"/>
                  <a:pt x="979170" y="582930"/>
                  <a:pt x="971550" y="560070"/>
                </a:cubicBezTo>
                <a:lnTo>
                  <a:pt x="960120" y="525780"/>
                </a:lnTo>
                <a:cubicBezTo>
                  <a:pt x="951298" y="455204"/>
                  <a:pt x="951541" y="439073"/>
                  <a:pt x="937260" y="377190"/>
                </a:cubicBezTo>
                <a:cubicBezTo>
                  <a:pt x="930195" y="346577"/>
                  <a:pt x="920562" y="316558"/>
                  <a:pt x="914400" y="285750"/>
                </a:cubicBezTo>
                <a:cubicBezTo>
                  <a:pt x="910590" y="266700"/>
                  <a:pt x="907184" y="247565"/>
                  <a:pt x="902970" y="228600"/>
                </a:cubicBezTo>
                <a:cubicBezTo>
                  <a:pt x="899562" y="213265"/>
                  <a:pt x="894621" y="198284"/>
                  <a:pt x="891540" y="182880"/>
                </a:cubicBezTo>
                <a:cubicBezTo>
                  <a:pt x="886995" y="160155"/>
                  <a:pt x="885137" y="136923"/>
                  <a:pt x="880110" y="114300"/>
                </a:cubicBezTo>
                <a:cubicBezTo>
                  <a:pt x="873669" y="85315"/>
                  <a:pt x="844175" y="18502"/>
                  <a:pt x="822960" y="11430"/>
                </a:cubicBezTo>
                <a:lnTo>
                  <a:pt x="788670" y="0"/>
                </a:lnTo>
                <a:lnTo>
                  <a:pt x="685800" y="34290"/>
                </a:lnTo>
                <a:cubicBezTo>
                  <a:pt x="647896" y="46925"/>
                  <a:pt x="680085" y="41910"/>
                  <a:pt x="662940" y="45720"/>
                </a:cubicBezTo>
                <a:close/>
              </a:path>
            </a:pathLst>
          </a:cu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680347F-4364-B74C-981C-AE8366DFF67A}"/>
              </a:ext>
            </a:extLst>
          </p:cNvPr>
          <p:cNvSpPr txBox="1"/>
          <p:nvPr/>
        </p:nvSpPr>
        <p:spPr>
          <a:xfrm>
            <a:off x="5360751" y="4473164"/>
            <a:ext cx="1974771" cy="523220"/>
          </a:xfrm>
          <a:prstGeom prst="rect">
            <a:avLst/>
          </a:prstGeom>
          <a:noFill/>
        </p:spPr>
        <p:txBody>
          <a:bodyPr wrap="none" rtlCol="0">
            <a:spAutoFit/>
          </a:bodyPr>
          <a:lstStyle/>
          <a:p>
            <a:r>
              <a:rPr lang="en-US" sz="2800" dirty="0"/>
              <a:t>“data point”</a:t>
            </a:r>
          </a:p>
        </p:txBody>
      </p:sp>
      <p:sp>
        <p:nvSpPr>
          <p:cNvPr id="13" name="Footer Placeholder 12">
            <a:extLst>
              <a:ext uri="{FF2B5EF4-FFF2-40B4-BE49-F238E27FC236}">
                <a16:creationId xmlns:a16="http://schemas.microsoft.com/office/drawing/2014/main" id="{DCE4D761-111F-B74E-8EFE-282582E302CD}"/>
              </a:ext>
            </a:extLst>
          </p:cNvPr>
          <p:cNvSpPr>
            <a:spLocks noGrp="1"/>
          </p:cNvSpPr>
          <p:nvPr>
            <p:ph type="ftr" sz="quarter" idx="11"/>
          </p:nvPr>
        </p:nvSpPr>
        <p:spPr/>
        <p:txBody>
          <a:bodyPr/>
          <a:lstStyle/>
          <a:p>
            <a:r>
              <a:rPr lang="en-GB"/>
              <a:t>A. Jung - Three Components of ML</a:t>
            </a:r>
            <a:endParaRPr lang="en-GB" dirty="0"/>
          </a:p>
        </p:txBody>
      </p:sp>
      <p:sp>
        <p:nvSpPr>
          <p:cNvPr id="11" name="Slide Number Placeholder 10">
            <a:extLst>
              <a:ext uri="{FF2B5EF4-FFF2-40B4-BE49-F238E27FC236}">
                <a16:creationId xmlns:a16="http://schemas.microsoft.com/office/drawing/2014/main" id="{FA118D80-9A15-564A-A3C6-97E83139A4A6}"/>
              </a:ext>
            </a:extLst>
          </p:cNvPr>
          <p:cNvSpPr>
            <a:spLocks noGrp="1"/>
          </p:cNvSpPr>
          <p:nvPr>
            <p:ph type="sldNum" sz="quarter" idx="12"/>
          </p:nvPr>
        </p:nvSpPr>
        <p:spPr/>
        <p:txBody>
          <a:bodyPr/>
          <a:lstStyle/>
          <a:p>
            <a:fld id="{AC1633F7-ACB1-754E-B76E-ED72C708EAF6}" type="slidenum">
              <a:rPr lang="en-AT" smtClean="0"/>
              <a:pPr/>
              <a:t>10</a:t>
            </a:fld>
            <a:endParaRPr lang="en-AT" dirty="0"/>
          </a:p>
        </p:txBody>
      </p:sp>
      <p:sp>
        <p:nvSpPr>
          <p:cNvPr id="12" name="Date Placeholder 11">
            <a:extLst>
              <a:ext uri="{FF2B5EF4-FFF2-40B4-BE49-F238E27FC236}">
                <a16:creationId xmlns:a16="http://schemas.microsoft.com/office/drawing/2014/main" id="{2F7E26E4-594F-D12D-D44E-40DCC13C5F91}"/>
              </a:ext>
            </a:extLst>
          </p:cNvPr>
          <p:cNvSpPr>
            <a:spLocks noGrp="1"/>
          </p:cNvSpPr>
          <p:nvPr>
            <p:ph type="dt" sz="half" idx="10"/>
          </p:nvPr>
        </p:nvSpPr>
        <p:spPr/>
        <p:txBody>
          <a:bodyPr/>
          <a:lstStyle/>
          <a:p>
            <a:fld id="{63F44E7A-F577-024A-8DEA-C5905F464B19}" type="datetime1">
              <a:rPr lang="en-US" smtClean="0"/>
              <a:t>6/23/23</a:t>
            </a:fld>
            <a:endParaRPr lang="en-AT"/>
          </a:p>
        </p:txBody>
      </p:sp>
    </p:spTree>
    <p:extLst>
      <p:ext uri="{BB962C8B-B14F-4D97-AF65-F5344CB8AC3E}">
        <p14:creationId xmlns:p14="http://schemas.microsoft.com/office/powerpoint/2010/main" val="4284181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257717" y="72900"/>
            <a:ext cx="11840690" cy="1439924"/>
          </a:xfrm>
        </p:spPr>
        <p:txBody>
          <a:bodyPr>
            <a:noAutofit/>
          </a:bodyPr>
          <a:lstStyle/>
          <a:p>
            <a:r>
              <a:rPr lang="en-GB" sz="7200" b="1" dirty="0"/>
              <a:t>Reinforcement Learning</a:t>
            </a:r>
            <a:endParaRPr lang="en-AT" sz="7200" b="1" dirty="0"/>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764B2BE0-3BA8-B84F-8126-008CD53937C6}"/>
              </a:ext>
            </a:extLst>
          </p:cNvPr>
          <p:cNvSpPr>
            <a:spLocks noGrp="1"/>
          </p:cNvSpPr>
          <p:nvPr>
            <p:ph type="sldNum" sz="quarter" idx="12"/>
          </p:nvPr>
        </p:nvSpPr>
        <p:spPr/>
        <p:txBody>
          <a:bodyPr/>
          <a:lstStyle/>
          <a:p>
            <a:fld id="{AC1633F7-ACB1-754E-B76E-ED72C708EAF6}" type="slidenum">
              <a:rPr lang="en-AT" smtClean="0"/>
              <a:pPr/>
              <a:t>100</a:t>
            </a:fld>
            <a:endParaRPr lang="en-AT" dirty="0"/>
          </a:p>
        </p:txBody>
      </p:sp>
      <p:pic>
        <p:nvPicPr>
          <p:cNvPr id="10" name="Graphic 9" descr="Steering Wheel with solid fill">
            <a:extLst>
              <a:ext uri="{FF2B5EF4-FFF2-40B4-BE49-F238E27FC236}">
                <a16:creationId xmlns:a16="http://schemas.microsoft.com/office/drawing/2014/main" id="{41125CC7-C2AD-F94D-97DA-3DFCFD2E4E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8600" y="3495699"/>
            <a:ext cx="2502877" cy="2502877"/>
          </a:xfrm>
          <a:prstGeom prst="rect">
            <a:avLst/>
          </a:prstGeom>
        </p:spPr>
      </p:pic>
      <p:pic>
        <p:nvPicPr>
          <p:cNvPr id="12" name="Graphic 11" descr="Road outline">
            <a:extLst>
              <a:ext uri="{FF2B5EF4-FFF2-40B4-BE49-F238E27FC236}">
                <a16:creationId xmlns:a16="http://schemas.microsoft.com/office/drawing/2014/main" id="{00CD80F9-97BA-FC4D-95E3-9776EEA342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8062" y="719962"/>
            <a:ext cx="4114800" cy="4114800"/>
          </a:xfrm>
          <a:prstGeom prst="rect">
            <a:avLst/>
          </a:prstGeom>
        </p:spPr>
      </p:pic>
      <p:sp>
        <p:nvSpPr>
          <p:cNvPr id="13" name="TextBox 12">
            <a:extLst>
              <a:ext uri="{FF2B5EF4-FFF2-40B4-BE49-F238E27FC236}">
                <a16:creationId xmlns:a16="http://schemas.microsoft.com/office/drawing/2014/main" id="{7D52095F-A35D-2C4F-94E8-90F4DC9724FB}"/>
              </a:ext>
            </a:extLst>
          </p:cNvPr>
          <p:cNvSpPr txBox="1"/>
          <p:nvPr/>
        </p:nvSpPr>
        <p:spPr>
          <a:xfrm>
            <a:off x="236239" y="2880370"/>
            <a:ext cx="4861524" cy="1200329"/>
          </a:xfrm>
          <a:prstGeom prst="rect">
            <a:avLst/>
          </a:prstGeom>
          <a:noFill/>
        </p:spPr>
        <p:txBody>
          <a:bodyPr wrap="none" rtlCol="0">
            <a:spAutoFit/>
          </a:bodyPr>
          <a:lstStyle/>
          <a:p>
            <a:r>
              <a:rPr lang="en-GB" sz="3600" dirty="0"/>
              <a:t>label = “optimal steering </a:t>
            </a:r>
          </a:p>
          <a:p>
            <a:r>
              <a:rPr lang="en-GB" sz="3600" dirty="0"/>
              <a:t>direction” </a:t>
            </a:r>
          </a:p>
        </p:txBody>
      </p:sp>
      <p:sp>
        <p:nvSpPr>
          <p:cNvPr id="3" name="TextBox 2">
            <a:extLst>
              <a:ext uri="{FF2B5EF4-FFF2-40B4-BE49-F238E27FC236}">
                <a16:creationId xmlns:a16="http://schemas.microsoft.com/office/drawing/2014/main" id="{32F732EE-AA94-B240-BE0D-AE85D7838E48}"/>
              </a:ext>
            </a:extLst>
          </p:cNvPr>
          <p:cNvSpPr txBox="1"/>
          <p:nvPr/>
        </p:nvSpPr>
        <p:spPr>
          <a:xfrm>
            <a:off x="207886" y="5023475"/>
            <a:ext cx="8248733" cy="1600438"/>
          </a:xfrm>
          <a:prstGeom prst="rect">
            <a:avLst/>
          </a:prstGeom>
          <a:noFill/>
        </p:spPr>
        <p:txBody>
          <a:bodyPr wrap="none" rtlCol="0">
            <a:spAutoFit/>
          </a:bodyPr>
          <a:lstStyle/>
          <a:p>
            <a:r>
              <a:rPr lang="en-GB" sz="4000" dirty="0"/>
              <a:t>more on this in</a:t>
            </a:r>
          </a:p>
          <a:p>
            <a:r>
              <a:rPr lang="en-GB" sz="4000" b="1" dirty="0">
                <a:hlinkClick r:id="rId6"/>
              </a:rPr>
              <a:t>ELEC-E8125 - Reinforcement learning</a:t>
            </a:r>
            <a:r>
              <a:rPr lang="en-GB" sz="4000" b="1" dirty="0"/>
              <a:t>.</a:t>
            </a:r>
            <a:r>
              <a:rPr lang="en-GB" sz="4000" dirty="0"/>
              <a:t> </a:t>
            </a:r>
          </a:p>
          <a:p>
            <a:endParaRPr lang="en-GB" dirty="0"/>
          </a:p>
        </p:txBody>
      </p:sp>
      <p:sp>
        <p:nvSpPr>
          <p:cNvPr id="5" name="Date Placeholder 4">
            <a:extLst>
              <a:ext uri="{FF2B5EF4-FFF2-40B4-BE49-F238E27FC236}">
                <a16:creationId xmlns:a16="http://schemas.microsoft.com/office/drawing/2014/main" id="{340A5E5E-6D4C-289A-73B7-15F3EDB4B609}"/>
              </a:ext>
            </a:extLst>
          </p:cNvPr>
          <p:cNvSpPr>
            <a:spLocks noGrp="1"/>
          </p:cNvSpPr>
          <p:nvPr>
            <p:ph type="dt" sz="half" idx="10"/>
          </p:nvPr>
        </p:nvSpPr>
        <p:spPr/>
        <p:txBody>
          <a:bodyPr/>
          <a:lstStyle/>
          <a:p>
            <a:fld id="{E344016F-4A21-0D41-B21A-AC96A05B6A1D}" type="datetime1">
              <a:rPr lang="en-US" smtClean="0"/>
              <a:t>6/23/23</a:t>
            </a:fld>
            <a:endParaRPr lang="en-AT"/>
          </a:p>
        </p:txBody>
      </p:sp>
    </p:spTree>
    <p:extLst>
      <p:ext uri="{BB962C8B-B14F-4D97-AF65-F5344CB8AC3E}">
        <p14:creationId xmlns:p14="http://schemas.microsoft.com/office/powerpoint/2010/main" val="17092660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0AA5C-F5A4-304D-A6F2-77DF94D19686}"/>
              </a:ext>
            </a:extLst>
          </p:cNvPr>
          <p:cNvSpPr>
            <a:spLocks noGrp="1"/>
          </p:cNvSpPr>
          <p:nvPr>
            <p:ph type="title"/>
          </p:nvPr>
        </p:nvSpPr>
        <p:spPr>
          <a:xfrm>
            <a:off x="585536" y="105610"/>
            <a:ext cx="10515600" cy="1325563"/>
          </a:xfrm>
        </p:spPr>
        <p:txBody>
          <a:bodyPr>
            <a:normAutofit/>
          </a:bodyPr>
          <a:lstStyle/>
          <a:p>
            <a:r>
              <a:rPr lang="en-GB" sz="7200" b="1" dirty="0"/>
              <a:t>Wrap Up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6470AA-6A54-664E-9DA6-439E98EB075D}"/>
                  </a:ext>
                </a:extLst>
              </p:cNvPr>
              <p:cNvSpPr>
                <a:spLocks noGrp="1"/>
              </p:cNvSpPr>
              <p:nvPr>
                <p:ph idx="1"/>
              </p:nvPr>
            </p:nvSpPr>
            <p:spPr>
              <a:xfrm>
                <a:off x="473242" y="1294648"/>
                <a:ext cx="11293642" cy="4829426"/>
              </a:xfrm>
            </p:spPr>
            <p:txBody>
              <a:bodyPr>
                <a:normAutofit/>
              </a:bodyPr>
              <a:lstStyle/>
              <a:p>
                <a:pPr>
                  <a:lnSpc>
                    <a:spcPct val="150000"/>
                  </a:lnSpc>
                </a:pPr>
                <a:r>
                  <a:rPr lang="en-GB" dirty="0">
                    <a:solidFill>
                      <a:srgbClr val="FF0000"/>
                    </a:solidFill>
                  </a:rPr>
                  <a:t>data points </a:t>
                </a:r>
                <a:r>
                  <a:rPr lang="en-GB" dirty="0"/>
                  <a:t>characterized by features and label</a:t>
                </a:r>
              </a:p>
              <a:p>
                <a:pPr lvl="1">
                  <a:lnSpc>
                    <a:spcPct val="150000"/>
                  </a:lnSpc>
                </a:pPr>
                <a:r>
                  <a:rPr lang="en-GB" dirty="0"/>
                  <a:t>features </a:t>
                </a:r>
                <a14:m>
                  <m:oMath xmlns:m="http://schemas.openxmlformats.org/officeDocument/2006/math">
                    <m:r>
                      <a:rPr lang="en-GB" i="1" smtClean="0">
                        <a:latin typeface="Cambria Math" panose="02040503050406030204" pitchFamily="18" charset="0"/>
                        <a:ea typeface="Cambria Math" panose="02040503050406030204" pitchFamily="18" charset="0"/>
                      </a:rPr>
                      <m:t>≈</m:t>
                    </m:r>
                  </m:oMath>
                </a14:m>
                <a:r>
                  <a:rPr lang="en-GB" dirty="0"/>
                  <a:t> low-level properties </a:t>
                </a:r>
              </a:p>
              <a:p>
                <a:pPr lvl="1">
                  <a:lnSpc>
                    <a:spcPct val="150000"/>
                  </a:lnSpc>
                </a:pPr>
                <a:r>
                  <a:rPr lang="en-GB" dirty="0"/>
                  <a:t>labels </a:t>
                </a:r>
                <a14:m>
                  <m:oMath xmlns:m="http://schemas.openxmlformats.org/officeDocument/2006/math">
                    <m:r>
                      <a:rPr lang="en-GB" i="1">
                        <a:latin typeface="Cambria Math" panose="02040503050406030204" pitchFamily="18" charset="0"/>
                        <a:ea typeface="Cambria Math" panose="02040503050406030204" pitchFamily="18" charset="0"/>
                      </a:rPr>
                      <m:t>≈</m:t>
                    </m:r>
                  </m:oMath>
                </a14:m>
                <a:r>
                  <a:rPr lang="en-GB" dirty="0"/>
                  <a:t> high-level properties (quantity of interest) </a:t>
                </a:r>
              </a:p>
              <a:p>
                <a:pPr>
                  <a:lnSpc>
                    <a:spcPct val="150000"/>
                  </a:lnSpc>
                </a:pPr>
                <a:r>
                  <a:rPr lang="en-GB" dirty="0"/>
                  <a:t>GOAL of ML: learn a hypothesis h such that h(x) </a:t>
                </a:r>
                <a14:m>
                  <m:oMath xmlns:m="http://schemas.openxmlformats.org/officeDocument/2006/math">
                    <m:r>
                      <a:rPr lang="en-GB"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𝑦</m:t>
                    </m:r>
                  </m:oMath>
                </a14:m>
                <a:endParaRPr lang="en-GB" dirty="0"/>
              </a:p>
              <a:p>
                <a:pPr>
                  <a:lnSpc>
                    <a:spcPct val="150000"/>
                  </a:lnSpc>
                </a:pPr>
                <a:r>
                  <a:rPr lang="en-GB" dirty="0"/>
                  <a:t>ML </a:t>
                </a:r>
                <a:r>
                  <a:rPr lang="en-GB" dirty="0">
                    <a:solidFill>
                      <a:srgbClr val="FF0000"/>
                    </a:solidFill>
                  </a:rPr>
                  <a:t>model</a:t>
                </a:r>
                <a:r>
                  <a:rPr lang="en-GB" dirty="0"/>
                  <a:t> = comp. tractable subset of possible hypothesis maps h(x) </a:t>
                </a:r>
              </a:p>
              <a:p>
                <a:pPr>
                  <a:lnSpc>
                    <a:spcPct val="150000"/>
                  </a:lnSpc>
                </a:pPr>
                <a:r>
                  <a:rPr lang="en-GB" dirty="0"/>
                  <a:t>prediction error y-h(x) quantified using a </a:t>
                </a:r>
                <a:r>
                  <a:rPr lang="en-GB" dirty="0">
                    <a:solidFill>
                      <a:srgbClr val="FF0000"/>
                    </a:solidFill>
                  </a:rPr>
                  <a:t>loss function   </a:t>
                </a:r>
              </a:p>
            </p:txBody>
          </p:sp>
        </mc:Choice>
        <mc:Fallback xmlns="">
          <p:sp>
            <p:nvSpPr>
              <p:cNvPr id="3" name="Content Placeholder 2">
                <a:extLst>
                  <a:ext uri="{FF2B5EF4-FFF2-40B4-BE49-F238E27FC236}">
                    <a16:creationId xmlns:a16="http://schemas.microsoft.com/office/drawing/2014/main" id="{446470AA-6A54-664E-9DA6-439E98EB075D}"/>
                  </a:ext>
                </a:extLst>
              </p:cNvPr>
              <p:cNvSpPr>
                <a:spLocks noGrp="1" noRot="1" noChangeAspect="1" noMove="1" noResize="1" noEditPoints="1" noAdjustHandles="1" noChangeArrowheads="1" noChangeShapeType="1" noTextEdit="1"/>
              </p:cNvSpPr>
              <p:nvPr>
                <p:ph idx="1"/>
              </p:nvPr>
            </p:nvSpPr>
            <p:spPr>
              <a:xfrm>
                <a:off x="473242" y="1294648"/>
                <a:ext cx="11293642" cy="4829426"/>
              </a:xfrm>
              <a:blipFill>
                <a:blip r:embed="rId2"/>
                <a:stretch>
                  <a:fillRect l="-1011"/>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A733E3B7-3E39-DB44-858F-F1BADCF23FBF}"/>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669FA7F-E372-1D45-88D7-D56477E5BF8D}"/>
              </a:ext>
            </a:extLst>
          </p:cNvPr>
          <p:cNvSpPr>
            <a:spLocks noGrp="1"/>
          </p:cNvSpPr>
          <p:nvPr>
            <p:ph type="sldNum" sz="quarter" idx="12"/>
          </p:nvPr>
        </p:nvSpPr>
        <p:spPr/>
        <p:txBody>
          <a:bodyPr/>
          <a:lstStyle/>
          <a:p>
            <a:fld id="{AC1633F7-ACB1-754E-B76E-ED72C708EAF6}" type="slidenum">
              <a:rPr lang="en-AT" smtClean="0"/>
              <a:pPr/>
              <a:t>101</a:t>
            </a:fld>
            <a:endParaRPr lang="en-AT" dirty="0"/>
          </a:p>
        </p:txBody>
      </p:sp>
      <p:sp>
        <p:nvSpPr>
          <p:cNvPr id="5" name="Date Placeholder 4">
            <a:extLst>
              <a:ext uri="{FF2B5EF4-FFF2-40B4-BE49-F238E27FC236}">
                <a16:creationId xmlns:a16="http://schemas.microsoft.com/office/drawing/2014/main" id="{C99D8CE6-DB2C-8D0D-F348-56BCF76A6F93}"/>
              </a:ext>
            </a:extLst>
          </p:cNvPr>
          <p:cNvSpPr>
            <a:spLocks noGrp="1"/>
          </p:cNvSpPr>
          <p:nvPr>
            <p:ph type="dt" sz="half" idx="10"/>
          </p:nvPr>
        </p:nvSpPr>
        <p:spPr/>
        <p:txBody>
          <a:bodyPr/>
          <a:lstStyle/>
          <a:p>
            <a:fld id="{D43CADDC-26BA-2441-ACB2-219C3C447E0E}" type="datetime1">
              <a:rPr lang="en-US" smtClean="0"/>
              <a:t>6/23/23</a:t>
            </a:fld>
            <a:endParaRPr lang="en-AT"/>
          </a:p>
        </p:txBody>
      </p:sp>
    </p:spTree>
    <p:extLst>
      <p:ext uri="{BB962C8B-B14F-4D97-AF65-F5344CB8AC3E}">
        <p14:creationId xmlns:p14="http://schemas.microsoft.com/office/powerpoint/2010/main" val="18413782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0AA5C-F5A4-304D-A6F2-77DF94D19686}"/>
              </a:ext>
            </a:extLst>
          </p:cNvPr>
          <p:cNvSpPr>
            <a:spLocks noGrp="1"/>
          </p:cNvSpPr>
          <p:nvPr>
            <p:ph type="title"/>
          </p:nvPr>
        </p:nvSpPr>
        <p:spPr>
          <a:xfrm>
            <a:off x="585535" y="588502"/>
            <a:ext cx="10615863" cy="1838175"/>
          </a:xfrm>
        </p:spPr>
        <p:txBody>
          <a:bodyPr>
            <a:normAutofit fontScale="90000"/>
          </a:bodyPr>
          <a:lstStyle/>
          <a:p>
            <a:r>
              <a:rPr lang="en-GB" sz="7200" b="1" dirty="0"/>
              <a:t>Next Lecture</a:t>
            </a:r>
            <a:br>
              <a:rPr lang="en-GB" sz="7200" b="1" dirty="0"/>
            </a:br>
            <a:r>
              <a:rPr lang="en-GB" sz="7200" b="1" dirty="0"/>
              <a:t>“Empirical Risk Minimization”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6470AA-6A54-664E-9DA6-439E98EB075D}"/>
                  </a:ext>
                </a:extLst>
              </p:cNvPr>
              <p:cNvSpPr>
                <a:spLocks noGrp="1"/>
              </p:cNvSpPr>
              <p:nvPr>
                <p:ph idx="1"/>
              </p:nvPr>
            </p:nvSpPr>
            <p:spPr>
              <a:xfrm>
                <a:off x="585534" y="2656165"/>
                <a:ext cx="10615864" cy="3192546"/>
              </a:xfrm>
            </p:spPr>
            <p:txBody>
              <a:bodyPr>
                <a:normAutofit lnSpcReduction="10000"/>
              </a:bodyPr>
              <a:lstStyle/>
              <a:p>
                <a:pPr marL="0" indent="0">
                  <a:lnSpc>
                    <a:spcPct val="110000"/>
                  </a:lnSpc>
                  <a:buNone/>
                </a:pPr>
                <a:r>
                  <a:rPr lang="en-GB" sz="4400" dirty="0"/>
                  <a:t>GOAL of ML: Learn hypothesis h(.) such that y</a:t>
                </a:r>
                <a:r>
                  <a:rPr lang="en-GB" sz="4400" dirty="0">
                    <a:ea typeface="Cambria Math" panose="02040503050406030204" pitchFamily="18" charset="0"/>
                  </a:rPr>
                  <a:t> </a:t>
                </a:r>
                <a14:m>
                  <m:oMath xmlns:m="http://schemas.openxmlformats.org/officeDocument/2006/math">
                    <m:r>
                      <a:rPr lang="en-GB" sz="4400" i="1">
                        <a:latin typeface="Cambria Math" panose="02040503050406030204" pitchFamily="18" charset="0"/>
                        <a:ea typeface="Cambria Math" panose="02040503050406030204" pitchFamily="18" charset="0"/>
                      </a:rPr>
                      <m:t>≈</m:t>
                    </m:r>
                  </m:oMath>
                </a14:m>
                <a:r>
                  <a:rPr lang="en-GB" sz="4400" dirty="0"/>
                  <a:t> h(x) for any data point (</a:t>
                </a:r>
                <a:r>
                  <a:rPr lang="en-GB" sz="4400" dirty="0" err="1"/>
                  <a:t>x,y</a:t>
                </a:r>
                <a:r>
                  <a:rPr lang="en-GB" sz="4400" dirty="0"/>
                  <a:t>). </a:t>
                </a:r>
              </a:p>
              <a:p>
                <a:pPr marL="0" indent="0">
                  <a:lnSpc>
                    <a:spcPct val="110000"/>
                  </a:lnSpc>
                  <a:buNone/>
                </a:pPr>
                <a:endParaRPr lang="en-GB" sz="4400" dirty="0"/>
              </a:p>
              <a:p>
                <a:pPr marL="0" indent="0">
                  <a:lnSpc>
                    <a:spcPct val="120000"/>
                  </a:lnSpc>
                  <a:buNone/>
                </a:pPr>
                <a:r>
                  <a:rPr lang="en-GB" sz="4400" dirty="0"/>
                  <a:t>what exactly is “any data point” ? </a:t>
                </a:r>
              </a:p>
              <a:p>
                <a:pPr marL="0" indent="0">
                  <a:lnSpc>
                    <a:spcPct val="150000"/>
                  </a:lnSpc>
                  <a:buNone/>
                </a:pPr>
                <a:endParaRPr lang="en-GB" dirty="0"/>
              </a:p>
            </p:txBody>
          </p:sp>
        </mc:Choice>
        <mc:Fallback xmlns="">
          <p:sp>
            <p:nvSpPr>
              <p:cNvPr id="3" name="Content Placeholder 2">
                <a:extLst>
                  <a:ext uri="{FF2B5EF4-FFF2-40B4-BE49-F238E27FC236}">
                    <a16:creationId xmlns:a16="http://schemas.microsoft.com/office/drawing/2014/main" id="{446470AA-6A54-664E-9DA6-439E98EB075D}"/>
                  </a:ext>
                </a:extLst>
              </p:cNvPr>
              <p:cNvSpPr>
                <a:spLocks noGrp="1" noRot="1" noChangeAspect="1" noMove="1" noResize="1" noEditPoints="1" noAdjustHandles="1" noChangeArrowheads="1" noChangeShapeType="1" noTextEdit="1"/>
              </p:cNvSpPr>
              <p:nvPr>
                <p:ph idx="1"/>
              </p:nvPr>
            </p:nvSpPr>
            <p:spPr>
              <a:xfrm>
                <a:off x="585534" y="2656165"/>
                <a:ext cx="10615864" cy="3192546"/>
              </a:xfrm>
              <a:blipFill>
                <a:blip r:embed="rId2"/>
                <a:stretch>
                  <a:fillRect l="-2392" t="-3968" r="-1555" b="-5159"/>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A733E3B7-3E39-DB44-858F-F1BADCF23FBF}"/>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669FA7F-E372-1D45-88D7-D56477E5BF8D}"/>
              </a:ext>
            </a:extLst>
          </p:cNvPr>
          <p:cNvSpPr>
            <a:spLocks noGrp="1"/>
          </p:cNvSpPr>
          <p:nvPr>
            <p:ph type="sldNum" sz="quarter" idx="12"/>
          </p:nvPr>
        </p:nvSpPr>
        <p:spPr/>
        <p:txBody>
          <a:bodyPr/>
          <a:lstStyle/>
          <a:p>
            <a:fld id="{AC1633F7-ACB1-754E-B76E-ED72C708EAF6}" type="slidenum">
              <a:rPr lang="en-AT" smtClean="0"/>
              <a:pPr/>
              <a:t>102</a:t>
            </a:fld>
            <a:endParaRPr lang="en-AT" dirty="0"/>
          </a:p>
        </p:txBody>
      </p:sp>
      <p:sp>
        <p:nvSpPr>
          <p:cNvPr id="5" name="Date Placeholder 4">
            <a:extLst>
              <a:ext uri="{FF2B5EF4-FFF2-40B4-BE49-F238E27FC236}">
                <a16:creationId xmlns:a16="http://schemas.microsoft.com/office/drawing/2014/main" id="{AD78751E-FD1E-2638-B99A-D44C13F0ED51}"/>
              </a:ext>
            </a:extLst>
          </p:cNvPr>
          <p:cNvSpPr>
            <a:spLocks noGrp="1"/>
          </p:cNvSpPr>
          <p:nvPr>
            <p:ph type="dt" sz="half" idx="10"/>
          </p:nvPr>
        </p:nvSpPr>
        <p:spPr/>
        <p:txBody>
          <a:bodyPr/>
          <a:lstStyle/>
          <a:p>
            <a:fld id="{06BD3ED7-4261-F849-A596-FFDCE26E5C3D}" type="datetime1">
              <a:rPr lang="en-US" smtClean="0"/>
              <a:t>6/23/23</a:t>
            </a:fld>
            <a:endParaRPr lang="en-AT"/>
          </a:p>
        </p:txBody>
      </p:sp>
    </p:spTree>
    <p:extLst>
      <p:ext uri="{BB962C8B-B14F-4D97-AF65-F5344CB8AC3E}">
        <p14:creationId xmlns:p14="http://schemas.microsoft.com/office/powerpoint/2010/main" val="12850614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4BD63-1047-F04D-95EC-8B6B632D6382}"/>
              </a:ext>
            </a:extLst>
          </p:cNvPr>
          <p:cNvSpPr>
            <a:spLocks noGrp="1"/>
          </p:cNvSpPr>
          <p:nvPr>
            <p:ph type="title"/>
          </p:nvPr>
        </p:nvSpPr>
        <p:spPr/>
        <p:txBody>
          <a:bodyPr>
            <a:normAutofit/>
          </a:bodyPr>
          <a:lstStyle/>
          <a:p>
            <a:r>
              <a:rPr lang="en-US" sz="8800" b="1" dirty="0"/>
              <a:t>What is ML ? </a:t>
            </a:r>
          </a:p>
        </p:txBody>
      </p:sp>
      <p:sp>
        <p:nvSpPr>
          <p:cNvPr id="6" name="TextBox 5">
            <a:extLst>
              <a:ext uri="{FF2B5EF4-FFF2-40B4-BE49-F238E27FC236}">
                <a16:creationId xmlns:a16="http://schemas.microsoft.com/office/drawing/2014/main" id="{1FFD735C-03C9-EC41-AD6C-6750741C2F5D}"/>
              </a:ext>
            </a:extLst>
          </p:cNvPr>
          <p:cNvSpPr txBox="1"/>
          <p:nvPr/>
        </p:nvSpPr>
        <p:spPr>
          <a:xfrm>
            <a:off x="578223" y="1869139"/>
            <a:ext cx="11322424" cy="1692771"/>
          </a:xfrm>
          <a:prstGeom prst="rect">
            <a:avLst/>
          </a:prstGeom>
          <a:noFill/>
        </p:spPr>
        <p:txBody>
          <a:bodyPr wrap="square" rtlCol="0">
            <a:spAutoFit/>
          </a:bodyPr>
          <a:lstStyle/>
          <a:p>
            <a:r>
              <a:rPr lang="en-US" sz="4000" b="1" dirty="0"/>
              <a:t>informal: </a:t>
            </a:r>
            <a:r>
              <a:rPr lang="en-US" sz="3200" dirty="0"/>
              <a:t>learn </a:t>
            </a:r>
            <a:r>
              <a:rPr lang="en-US" sz="3200" dirty="0">
                <a:solidFill>
                  <a:srgbClr val="FF0000"/>
                </a:solidFill>
              </a:rPr>
              <a:t>hypothesis</a:t>
            </a:r>
            <a:r>
              <a:rPr lang="en-US" sz="3200" dirty="0"/>
              <a:t> out of a hypothesis space or “model” that incurs minimum </a:t>
            </a:r>
            <a:r>
              <a:rPr lang="en-US" sz="3200" dirty="0">
                <a:solidFill>
                  <a:srgbClr val="FF0000"/>
                </a:solidFill>
              </a:rPr>
              <a:t>loss</a:t>
            </a:r>
            <a:r>
              <a:rPr lang="en-US" sz="3200" dirty="0"/>
              <a:t> when predicting </a:t>
            </a:r>
            <a:r>
              <a:rPr lang="en-US" sz="3200" dirty="0">
                <a:solidFill>
                  <a:srgbClr val="FF0000"/>
                </a:solidFill>
              </a:rPr>
              <a:t>labels</a:t>
            </a:r>
            <a:r>
              <a:rPr lang="en-US" sz="3200" dirty="0"/>
              <a:t> of datapoints based on their </a:t>
            </a:r>
            <a:r>
              <a:rPr lang="en-US" sz="3200" dirty="0">
                <a:solidFill>
                  <a:srgbClr val="FF0000"/>
                </a:solidFill>
              </a:rPr>
              <a:t>features</a:t>
            </a:r>
            <a:endParaRPr lang="en-US" dirty="0">
              <a:solidFill>
                <a:srgbClr val="FF0000"/>
              </a:solidFill>
            </a:endParaRPr>
          </a:p>
        </p:txBody>
      </p:sp>
      <p:pic>
        <p:nvPicPr>
          <p:cNvPr id="11" name="Picture 10" descr="Text&#10;&#10;Description automatically generated">
            <a:extLst>
              <a:ext uri="{FF2B5EF4-FFF2-40B4-BE49-F238E27FC236}">
                <a16:creationId xmlns:a16="http://schemas.microsoft.com/office/drawing/2014/main" id="{8EC22211-6795-834B-87DE-85AD86CBD8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16832" y="3740361"/>
            <a:ext cx="6544890" cy="2332832"/>
          </a:xfrm>
          <a:prstGeom prst="rect">
            <a:avLst/>
          </a:prstGeom>
        </p:spPr>
      </p:pic>
      <p:sp>
        <p:nvSpPr>
          <p:cNvPr id="4" name="TextBox 3">
            <a:extLst>
              <a:ext uri="{FF2B5EF4-FFF2-40B4-BE49-F238E27FC236}">
                <a16:creationId xmlns:a16="http://schemas.microsoft.com/office/drawing/2014/main" id="{E82C1AA1-69AD-7C44-8452-7185F2848B36}"/>
              </a:ext>
            </a:extLst>
          </p:cNvPr>
          <p:cNvSpPr txBox="1"/>
          <p:nvPr/>
        </p:nvSpPr>
        <p:spPr>
          <a:xfrm>
            <a:off x="808608" y="5893450"/>
            <a:ext cx="4816447" cy="523220"/>
          </a:xfrm>
          <a:prstGeom prst="rect">
            <a:avLst/>
          </a:prstGeom>
          <a:noFill/>
        </p:spPr>
        <p:txBody>
          <a:bodyPr wrap="none" rtlCol="0">
            <a:spAutoFit/>
          </a:bodyPr>
          <a:lstStyle/>
          <a:p>
            <a:r>
              <a:rPr lang="en-US" sz="2800" dirty="0"/>
              <a:t>see Ch. 4.1 of mlbook.cs.aalto.fi</a:t>
            </a:r>
          </a:p>
        </p:txBody>
      </p:sp>
      <p:cxnSp>
        <p:nvCxnSpPr>
          <p:cNvPr id="9" name="Straight Arrow Connector 8">
            <a:extLst>
              <a:ext uri="{FF2B5EF4-FFF2-40B4-BE49-F238E27FC236}">
                <a16:creationId xmlns:a16="http://schemas.microsoft.com/office/drawing/2014/main" id="{75CFCE97-3BFD-6E4D-BE20-BD801B156747}"/>
              </a:ext>
            </a:extLst>
          </p:cNvPr>
          <p:cNvCxnSpPr/>
          <p:nvPr/>
        </p:nvCxnSpPr>
        <p:spPr>
          <a:xfrm flipH="1">
            <a:off x="6614809" y="3731131"/>
            <a:ext cx="2295727" cy="41285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5D2356-893D-D141-9551-95AB1F155071}"/>
              </a:ext>
            </a:extLst>
          </p:cNvPr>
          <p:cNvCxnSpPr>
            <a:cxnSpLocks/>
          </p:cNvCxnSpPr>
          <p:nvPr/>
        </p:nvCxnSpPr>
        <p:spPr>
          <a:xfrm flipH="1">
            <a:off x="7465996" y="3937557"/>
            <a:ext cx="1444540" cy="8512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E98FD22-E5C9-F740-AD7D-998FF9A1A52B}"/>
              </a:ext>
            </a:extLst>
          </p:cNvPr>
          <p:cNvSpPr txBox="1"/>
          <p:nvPr/>
        </p:nvSpPr>
        <p:spPr>
          <a:xfrm>
            <a:off x="8985191" y="3480280"/>
            <a:ext cx="2740879" cy="584775"/>
          </a:xfrm>
          <a:prstGeom prst="rect">
            <a:avLst/>
          </a:prstGeom>
          <a:noFill/>
        </p:spPr>
        <p:txBody>
          <a:bodyPr wrap="none" rtlCol="0">
            <a:spAutoFit/>
          </a:bodyPr>
          <a:lstStyle/>
          <a:p>
            <a:r>
              <a:rPr lang="en-US" sz="3200" dirty="0"/>
              <a:t>“training error”</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2AC2F03-FE7D-604E-AE6D-58EE296752A0}"/>
                  </a:ext>
                </a:extLst>
              </p14:cNvPr>
              <p14:cNvContentPartPr/>
              <p14:nvPr/>
            </p14:nvContentPartPr>
            <p14:xfrm>
              <a:off x="5198040" y="5459040"/>
              <a:ext cx="288720" cy="315360"/>
            </p14:xfrm>
          </p:contentPart>
        </mc:Choice>
        <mc:Fallback xmlns="">
          <p:pic>
            <p:nvPicPr>
              <p:cNvPr id="7" name="Ink 6">
                <a:extLst>
                  <a:ext uri="{FF2B5EF4-FFF2-40B4-BE49-F238E27FC236}">
                    <a16:creationId xmlns:a16="http://schemas.microsoft.com/office/drawing/2014/main" id="{F2AC2F03-FE7D-604E-AE6D-58EE296752A0}"/>
                  </a:ext>
                </a:extLst>
              </p:cNvPr>
              <p:cNvPicPr/>
              <p:nvPr/>
            </p:nvPicPr>
            <p:blipFill>
              <a:blip r:embed="rId5"/>
              <a:stretch>
                <a:fillRect/>
              </a:stretch>
            </p:blipFill>
            <p:spPr>
              <a:xfrm>
                <a:off x="5188680" y="5449680"/>
                <a:ext cx="307440" cy="334080"/>
              </a:xfrm>
              <a:prstGeom prst="rect">
                <a:avLst/>
              </a:prstGeom>
            </p:spPr>
          </p:pic>
        </mc:Fallback>
      </mc:AlternateContent>
      <p:sp>
        <p:nvSpPr>
          <p:cNvPr id="8" name="Footer Placeholder 7">
            <a:extLst>
              <a:ext uri="{FF2B5EF4-FFF2-40B4-BE49-F238E27FC236}">
                <a16:creationId xmlns:a16="http://schemas.microsoft.com/office/drawing/2014/main" id="{82AAB37B-962A-5D47-96A1-C6E656D58FD8}"/>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E637044D-58AD-6340-BD8B-4E413FD7E08E}"/>
              </a:ext>
            </a:extLst>
          </p:cNvPr>
          <p:cNvSpPr>
            <a:spLocks noGrp="1"/>
          </p:cNvSpPr>
          <p:nvPr>
            <p:ph type="sldNum" sz="quarter" idx="12"/>
          </p:nvPr>
        </p:nvSpPr>
        <p:spPr/>
        <p:txBody>
          <a:bodyPr/>
          <a:lstStyle/>
          <a:p>
            <a:fld id="{AC1633F7-ACB1-754E-B76E-ED72C708EAF6}" type="slidenum">
              <a:rPr lang="en-AT" smtClean="0"/>
              <a:pPr/>
              <a:t>103</a:t>
            </a:fld>
            <a:endParaRPr lang="en-AT" dirty="0"/>
          </a:p>
        </p:txBody>
      </p:sp>
      <p:sp>
        <p:nvSpPr>
          <p:cNvPr id="3" name="Date Placeholder 2">
            <a:extLst>
              <a:ext uri="{FF2B5EF4-FFF2-40B4-BE49-F238E27FC236}">
                <a16:creationId xmlns:a16="http://schemas.microsoft.com/office/drawing/2014/main" id="{C960835D-A715-6F33-C828-6B87BC4176FC}"/>
              </a:ext>
            </a:extLst>
          </p:cNvPr>
          <p:cNvSpPr>
            <a:spLocks noGrp="1"/>
          </p:cNvSpPr>
          <p:nvPr>
            <p:ph type="dt" sz="half" idx="10"/>
          </p:nvPr>
        </p:nvSpPr>
        <p:spPr/>
        <p:txBody>
          <a:bodyPr/>
          <a:lstStyle/>
          <a:p>
            <a:fld id="{0FA60574-6D97-2049-958C-1C10CB1DFE40}" type="datetime1">
              <a:rPr lang="en-US" smtClean="0"/>
              <a:t>6/23/23</a:t>
            </a:fld>
            <a:endParaRPr lang="en-AT"/>
          </a:p>
        </p:txBody>
      </p:sp>
    </p:spTree>
    <p:extLst>
      <p:ext uri="{BB962C8B-B14F-4D97-AF65-F5344CB8AC3E}">
        <p14:creationId xmlns:p14="http://schemas.microsoft.com/office/powerpoint/2010/main" val="18544177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4702016-7915-6240-AFA1-053DB3A06BB5}"/>
              </a:ext>
            </a:extLst>
          </p:cNvPr>
          <p:cNvSpPr txBox="1"/>
          <p:nvPr/>
        </p:nvSpPr>
        <p:spPr>
          <a:xfrm>
            <a:off x="4383358" y="5960380"/>
            <a:ext cx="2031133" cy="707886"/>
          </a:xfrm>
          <a:prstGeom prst="rect">
            <a:avLst/>
          </a:prstGeom>
          <a:noFill/>
        </p:spPr>
        <p:txBody>
          <a:bodyPr wrap="none" rtlCol="0">
            <a:spAutoFit/>
          </a:bodyPr>
          <a:lstStyle/>
          <a:p>
            <a:r>
              <a:rPr lang="de-AT" sz="4000" dirty="0"/>
              <a:t>feature x</a:t>
            </a:r>
            <a:endParaRPr lang="en-US" sz="4000" dirty="0"/>
          </a:p>
        </p:txBody>
      </p:sp>
      <p:cxnSp>
        <p:nvCxnSpPr>
          <p:cNvPr id="16" name="Straight Arrow Connector 15">
            <a:extLst>
              <a:ext uri="{FF2B5EF4-FFF2-40B4-BE49-F238E27FC236}">
                <a16:creationId xmlns:a16="http://schemas.microsoft.com/office/drawing/2014/main" id="{45A6F9AA-928D-204A-A21C-64F6E63824E0}"/>
              </a:ext>
            </a:extLst>
          </p:cNvPr>
          <p:cNvCxnSpPr/>
          <p:nvPr/>
        </p:nvCxnSpPr>
        <p:spPr>
          <a:xfrm>
            <a:off x="982228" y="5854473"/>
            <a:ext cx="954803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748DB81-327D-3B49-B95F-8236008A6C14}"/>
              </a:ext>
            </a:extLst>
          </p:cNvPr>
          <p:cNvCxnSpPr/>
          <p:nvPr/>
        </p:nvCxnSpPr>
        <p:spPr>
          <a:xfrm flipV="1">
            <a:off x="1701209" y="2052195"/>
            <a:ext cx="0" cy="426212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521EE23-5196-214C-B8FE-F26CB64D7AB4}"/>
              </a:ext>
            </a:extLst>
          </p:cNvPr>
          <p:cNvSpPr txBox="1"/>
          <p:nvPr/>
        </p:nvSpPr>
        <p:spPr>
          <a:xfrm rot="16200000">
            <a:off x="273606" y="3691049"/>
            <a:ext cx="1535998" cy="707886"/>
          </a:xfrm>
          <a:prstGeom prst="rect">
            <a:avLst/>
          </a:prstGeom>
          <a:noFill/>
        </p:spPr>
        <p:txBody>
          <a:bodyPr wrap="none" rtlCol="0">
            <a:spAutoFit/>
          </a:bodyPr>
          <a:lstStyle/>
          <a:p>
            <a:r>
              <a:rPr lang="en-US" sz="4000" dirty="0"/>
              <a:t>label y</a:t>
            </a:r>
          </a:p>
        </p:txBody>
      </p:sp>
      <p:sp>
        <p:nvSpPr>
          <p:cNvPr id="19" name="Oval 18">
            <a:extLst>
              <a:ext uri="{FF2B5EF4-FFF2-40B4-BE49-F238E27FC236}">
                <a16:creationId xmlns:a16="http://schemas.microsoft.com/office/drawing/2014/main" id="{DC92980C-DE98-D841-A6C2-AFA4B8520E11}"/>
              </a:ext>
            </a:extLst>
          </p:cNvPr>
          <p:cNvSpPr/>
          <p:nvPr/>
        </p:nvSpPr>
        <p:spPr>
          <a:xfrm>
            <a:off x="3741152" y="4306336"/>
            <a:ext cx="297712" cy="3296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1F0204D-9AE7-894B-8CA0-6A947D59485E}"/>
              </a:ext>
            </a:extLst>
          </p:cNvPr>
          <p:cNvSpPr/>
          <p:nvPr/>
        </p:nvSpPr>
        <p:spPr>
          <a:xfrm>
            <a:off x="5882100" y="2542574"/>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1BD83C-BC50-1540-B45C-E57D4ECABD62}"/>
              </a:ext>
            </a:extLst>
          </p:cNvPr>
          <p:cNvSpPr/>
          <p:nvPr/>
        </p:nvSpPr>
        <p:spPr>
          <a:xfrm>
            <a:off x="7063254" y="1492554"/>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91D0D0D-9F69-4544-A54B-3B21141EBF54}"/>
              </a:ext>
            </a:extLst>
          </p:cNvPr>
          <p:cNvSpPr/>
          <p:nvPr/>
        </p:nvSpPr>
        <p:spPr>
          <a:xfrm>
            <a:off x="7807261" y="2982101"/>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C115384-6D08-3C4E-97BE-96D9C22963F2}"/>
                  </a:ext>
                </a:extLst>
              </p:cNvPr>
              <p:cNvSpPr txBox="1"/>
              <p:nvPr/>
            </p:nvSpPr>
            <p:spPr>
              <a:xfrm>
                <a:off x="7684658" y="3259596"/>
                <a:ext cx="1403846" cy="480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000" i="1" smtClean="0">
                              <a:latin typeface="Cambria Math" panose="02040503050406030204" pitchFamily="18" charset="0"/>
                            </a:rPr>
                          </m:ctrlPr>
                        </m:sSupPr>
                        <m:e>
                          <m:r>
                            <a:rPr lang="de-AT" sz="3000" b="0" i="1" smtClean="0">
                              <a:latin typeface="Cambria Math" panose="02040503050406030204" pitchFamily="18" charset="0"/>
                            </a:rPr>
                            <m:t>𝑥</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b="0" i="1" smtClean="0">
                              <a:latin typeface="Cambria Math" panose="02040503050406030204" pitchFamily="18" charset="0"/>
                            </a:rPr>
                          </m:ctrlPr>
                        </m:sSupPr>
                        <m:e>
                          <m:r>
                            <a:rPr lang="de-AT" sz="3000" b="0" i="1" smtClean="0">
                              <a:latin typeface="Cambria Math" panose="02040503050406030204" pitchFamily="18" charset="0"/>
                            </a:rPr>
                            <m:t>𝑦</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oMath>
                  </m:oMathPara>
                </a14:m>
                <a:endParaRPr lang="en-US" sz="3000" dirty="0"/>
              </a:p>
            </p:txBody>
          </p:sp>
        </mc:Choice>
        <mc:Fallback xmlns="">
          <p:sp>
            <p:nvSpPr>
              <p:cNvPr id="28" name="TextBox 27">
                <a:extLst>
                  <a:ext uri="{FF2B5EF4-FFF2-40B4-BE49-F238E27FC236}">
                    <a16:creationId xmlns:a16="http://schemas.microsoft.com/office/drawing/2014/main" id="{5C115384-6D08-3C4E-97BE-96D9C22963F2}"/>
                  </a:ext>
                </a:extLst>
              </p:cNvPr>
              <p:cNvSpPr txBox="1">
                <a:spLocks noRot="1" noChangeAspect="1" noMove="1" noResize="1" noEditPoints="1" noAdjustHandles="1" noChangeArrowheads="1" noChangeShapeType="1" noTextEdit="1"/>
              </p:cNvSpPr>
              <p:nvPr/>
            </p:nvSpPr>
            <p:spPr>
              <a:xfrm>
                <a:off x="7684658" y="3259596"/>
                <a:ext cx="1403846" cy="480837"/>
              </a:xfrm>
              <a:prstGeom prst="rect">
                <a:avLst/>
              </a:prstGeom>
              <a:blipFill>
                <a:blip r:embed="rId3"/>
                <a:stretch>
                  <a:fillRect l="-2679" t="-2564" r="-3571" b="-17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E095EBD-52A5-9445-B563-037FC21C48A5}"/>
                  </a:ext>
                </a:extLst>
              </p:cNvPr>
              <p:cNvSpPr txBox="1"/>
              <p:nvPr/>
            </p:nvSpPr>
            <p:spPr>
              <a:xfrm>
                <a:off x="6646638" y="3885913"/>
                <a:ext cx="5404428" cy="1431610"/>
              </a:xfrm>
              <a:prstGeom prst="rect">
                <a:avLst/>
              </a:prstGeom>
              <a:noFill/>
            </p:spPr>
            <p:txBody>
              <a:bodyPr wrap="none" rtlCol="0">
                <a:spAutoFit/>
              </a:bodyPr>
              <a:lstStyle/>
              <a:p>
                <a:r>
                  <a:rPr lang="en-US" sz="3600" dirty="0"/>
                  <a:t>training error</a:t>
                </a:r>
              </a:p>
              <a:p>
                <a:r>
                  <a:rPr lang="en-US" sz="3600" dirty="0"/>
                  <a:t> </a:t>
                </a:r>
                <a14:m>
                  <m:oMath xmlns:m="http://schemas.openxmlformats.org/officeDocument/2006/math">
                    <m:sSub>
                      <m:sSubPr>
                        <m:ctrlPr>
                          <a:rPr lang="en-US" sz="3600" i="1" smtClean="0">
                            <a:latin typeface="Cambria Math" panose="02040503050406030204" pitchFamily="18" charset="0"/>
                          </a:rPr>
                        </m:ctrlPr>
                      </m:sSubPr>
                      <m:e>
                        <m:r>
                          <a:rPr lang="de-AT" sz="3600" b="0" i="1" smtClean="0">
                            <a:latin typeface="Cambria Math" panose="02040503050406030204" pitchFamily="18" charset="0"/>
                          </a:rPr>
                          <m:t>𝐸</m:t>
                        </m:r>
                      </m:e>
                      <m:sub>
                        <m:r>
                          <a:rPr lang="de-AT" sz="3600" b="0" i="1" smtClean="0">
                            <a:latin typeface="Cambria Math" panose="02040503050406030204" pitchFamily="18" charset="0"/>
                          </a:rPr>
                          <m:t>𝑡</m:t>
                        </m:r>
                      </m:sub>
                    </m:sSub>
                    <m:r>
                      <a:rPr lang="de-AT" sz="3600" b="0" i="1" smtClean="0">
                        <a:latin typeface="Cambria Math" panose="02040503050406030204" pitchFamily="18" charset="0"/>
                      </a:rPr>
                      <m:t>=</m:t>
                    </m:r>
                    <m:f>
                      <m:fPr>
                        <m:ctrlPr>
                          <a:rPr lang="de-AT" sz="3600" b="0" i="1" smtClean="0">
                            <a:latin typeface="Cambria Math" panose="02040503050406030204" pitchFamily="18" charset="0"/>
                          </a:rPr>
                        </m:ctrlPr>
                      </m:fPr>
                      <m:num>
                        <m:r>
                          <a:rPr lang="de-AT" sz="3600" b="0" i="1" smtClean="0">
                            <a:latin typeface="Cambria Math" panose="02040503050406030204" pitchFamily="18" charset="0"/>
                          </a:rPr>
                          <m:t>1</m:t>
                        </m:r>
                      </m:num>
                      <m:den>
                        <m:r>
                          <a:rPr lang="de-AT" sz="3600" b="0" i="1" smtClean="0">
                            <a:latin typeface="Cambria Math" panose="02040503050406030204" pitchFamily="18" charset="0"/>
                          </a:rPr>
                          <m:t>3</m:t>
                        </m:r>
                      </m:den>
                    </m:f>
                    <m:nary>
                      <m:naryPr>
                        <m:chr m:val="∑"/>
                        <m:ctrlPr>
                          <a:rPr lang="de-AT" sz="3600" b="0" i="1" smtClean="0">
                            <a:latin typeface="Cambria Math" panose="02040503050406030204" pitchFamily="18" charset="0"/>
                          </a:rPr>
                        </m:ctrlPr>
                      </m:naryPr>
                      <m:sub>
                        <m:r>
                          <m:rPr>
                            <m:brk m:alnAt="23"/>
                          </m:rPr>
                          <a:rPr lang="de-AT" sz="3600" b="0" i="1" smtClean="0">
                            <a:latin typeface="Cambria Math" panose="02040503050406030204" pitchFamily="18" charset="0"/>
                          </a:rPr>
                          <m:t>𝑖</m:t>
                        </m:r>
                        <m:r>
                          <a:rPr lang="de-AT" sz="3600" b="0" i="1" smtClean="0">
                            <a:latin typeface="Cambria Math" panose="02040503050406030204" pitchFamily="18" charset="0"/>
                          </a:rPr>
                          <m:t>=1</m:t>
                        </m:r>
                      </m:sub>
                      <m:sup>
                        <m:r>
                          <a:rPr lang="de-AT" sz="3600" b="0" i="1" smtClean="0">
                            <a:latin typeface="Cambria Math" panose="02040503050406030204" pitchFamily="18" charset="0"/>
                          </a:rPr>
                          <m:t>3</m:t>
                        </m:r>
                      </m:sup>
                      <m:e>
                        <m:r>
                          <a:rPr lang="de-AT" sz="3600" b="0" i="1" smtClean="0">
                            <a:latin typeface="Cambria Math" panose="02040503050406030204" pitchFamily="18" charset="0"/>
                          </a:rPr>
                          <m:t>(</m:t>
                        </m:r>
                        <m:sSup>
                          <m:sSupPr>
                            <m:ctrlPr>
                              <a:rPr lang="de-AT" sz="3600" i="1">
                                <a:latin typeface="Cambria Math" panose="02040503050406030204" pitchFamily="18" charset="0"/>
                              </a:rPr>
                            </m:ctrlPr>
                          </m:sSupPr>
                          <m:e>
                            <m:acc>
                              <m:accPr>
                                <m:chr m:val="̂"/>
                                <m:ctrlPr>
                                  <a:rPr lang="de-AT" sz="3600" i="1">
                                    <a:latin typeface="Cambria Math" panose="02040503050406030204" pitchFamily="18" charset="0"/>
                                  </a:rPr>
                                </m:ctrlPr>
                              </m:accPr>
                              <m:e>
                                <m:r>
                                  <a:rPr lang="de-AT" sz="3600" i="1">
                                    <a:latin typeface="Cambria Math" panose="02040503050406030204" pitchFamily="18" charset="0"/>
                                  </a:rPr>
                                  <m:t>𝑦</m:t>
                                </m:r>
                              </m:e>
                            </m:acc>
                          </m:e>
                          <m:sup>
                            <m:d>
                              <m:dPr>
                                <m:ctrlPr>
                                  <a:rPr lang="de-AT" sz="3600" i="1">
                                    <a:latin typeface="Cambria Math" panose="02040503050406030204" pitchFamily="18" charset="0"/>
                                  </a:rPr>
                                </m:ctrlPr>
                              </m:dPr>
                              <m:e>
                                <m:r>
                                  <a:rPr lang="de-AT" sz="3600" i="1">
                                    <a:latin typeface="Cambria Math" panose="02040503050406030204" pitchFamily="18" charset="0"/>
                                  </a:rPr>
                                  <m:t>𝑖</m:t>
                                </m:r>
                              </m:e>
                            </m:d>
                          </m:sup>
                        </m:sSup>
                        <m:r>
                          <a:rPr lang="de-AT" sz="3600" i="1">
                            <a:latin typeface="Cambria Math" panose="02040503050406030204" pitchFamily="18" charset="0"/>
                          </a:rPr>
                          <m:t>−</m:t>
                        </m:r>
                        <m:sSup>
                          <m:sSupPr>
                            <m:ctrlPr>
                              <a:rPr lang="de-AT" sz="3600" i="1">
                                <a:latin typeface="Cambria Math" panose="02040503050406030204" pitchFamily="18" charset="0"/>
                              </a:rPr>
                            </m:ctrlPr>
                          </m:sSupPr>
                          <m:e>
                            <m:r>
                              <a:rPr lang="de-AT" sz="3600" i="1">
                                <a:latin typeface="Cambria Math" panose="02040503050406030204" pitchFamily="18" charset="0"/>
                              </a:rPr>
                              <m:t>𝑦</m:t>
                            </m:r>
                          </m:e>
                          <m:sup>
                            <m:d>
                              <m:dPr>
                                <m:ctrlPr>
                                  <a:rPr lang="de-AT" sz="3600" i="1">
                                    <a:latin typeface="Cambria Math" panose="02040503050406030204" pitchFamily="18" charset="0"/>
                                  </a:rPr>
                                </m:ctrlPr>
                              </m:dPr>
                              <m:e>
                                <m:r>
                                  <a:rPr lang="de-AT" sz="3600" i="1">
                                    <a:latin typeface="Cambria Math" panose="02040503050406030204" pitchFamily="18" charset="0"/>
                                  </a:rPr>
                                  <m:t>𝑖</m:t>
                                </m:r>
                              </m:e>
                            </m:d>
                          </m:sup>
                        </m:sSup>
                        <m:sSup>
                          <m:sSupPr>
                            <m:ctrlPr>
                              <a:rPr lang="de-AT" sz="3600" i="1" smtClean="0">
                                <a:latin typeface="Cambria Math" panose="02040503050406030204" pitchFamily="18" charset="0"/>
                              </a:rPr>
                            </m:ctrlPr>
                          </m:sSupPr>
                          <m:e>
                            <m:r>
                              <a:rPr lang="de-AT" sz="3600" b="0" i="1" smtClean="0">
                                <a:latin typeface="Cambria Math" panose="02040503050406030204" pitchFamily="18" charset="0"/>
                              </a:rPr>
                              <m:t>)</m:t>
                            </m:r>
                          </m:e>
                          <m:sup>
                            <m:r>
                              <a:rPr lang="de-AT" sz="3600" b="0" i="1" smtClean="0">
                                <a:latin typeface="Cambria Math" panose="02040503050406030204" pitchFamily="18" charset="0"/>
                              </a:rPr>
                              <m:t>2</m:t>
                            </m:r>
                          </m:sup>
                        </m:sSup>
                      </m:e>
                    </m:nary>
                  </m:oMath>
                </a14:m>
                <a:r>
                  <a:rPr lang="en-US" sz="3600" dirty="0"/>
                  <a:t>  </a:t>
                </a:r>
              </a:p>
            </p:txBody>
          </p:sp>
        </mc:Choice>
        <mc:Fallback xmlns="">
          <p:sp>
            <p:nvSpPr>
              <p:cNvPr id="30" name="TextBox 29">
                <a:extLst>
                  <a:ext uri="{FF2B5EF4-FFF2-40B4-BE49-F238E27FC236}">
                    <a16:creationId xmlns:a16="http://schemas.microsoft.com/office/drawing/2014/main" id="{FE095EBD-52A5-9445-B563-037FC21C48A5}"/>
                  </a:ext>
                </a:extLst>
              </p:cNvPr>
              <p:cNvSpPr txBox="1">
                <a:spLocks noRot="1" noChangeAspect="1" noMove="1" noResize="1" noEditPoints="1" noAdjustHandles="1" noChangeArrowheads="1" noChangeShapeType="1" noTextEdit="1"/>
              </p:cNvSpPr>
              <p:nvPr/>
            </p:nvSpPr>
            <p:spPr>
              <a:xfrm>
                <a:off x="6646638" y="3885913"/>
                <a:ext cx="5404428" cy="1431610"/>
              </a:xfrm>
              <a:prstGeom prst="rect">
                <a:avLst/>
              </a:prstGeom>
              <a:blipFill>
                <a:blip r:embed="rId4"/>
                <a:stretch>
                  <a:fillRect l="-3279" t="-15789" b="-86842"/>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B644E22F-35C5-8745-8440-4E169CFC3236}"/>
              </a:ext>
            </a:extLst>
          </p:cNvPr>
          <p:cNvCxnSpPr>
            <a:cxnSpLocks/>
          </p:cNvCxnSpPr>
          <p:nvPr/>
        </p:nvCxnSpPr>
        <p:spPr>
          <a:xfrm>
            <a:off x="3890008" y="897467"/>
            <a:ext cx="0" cy="3528618"/>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523A32B-2E38-0A4C-9629-94B02B38B792}"/>
                  </a:ext>
                </a:extLst>
              </p:cNvPr>
              <p:cNvSpPr txBox="1"/>
              <p:nvPr/>
            </p:nvSpPr>
            <p:spPr>
              <a:xfrm>
                <a:off x="1755625" y="4477742"/>
                <a:ext cx="4185441" cy="1247777"/>
              </a:xfrm>
              <a:prstGeom prst="rect">
                <a:avLst/>
              </a:prstGeom>
              <a:noFill/>
            </p:spPr>
            <p:txBody>
              <a:bodyPr wrap="none" rtlCol="0">
                <a:spAutoFit/>
              </a:bodyPr>
              <a:lstStyle/>
              <a:p>
                <a:r>
                  <a:rPr lang="en-US" sz="3600" dirty="0">
                    <a:solidFill>
                      <a:schemeClr val="accent2"/>
                    </a:solidFill>
                  </a:rPr>
                  <a:t>validation error</a:t>
                </a:r>
              </a:p>
              <a:p>
                <a:r>
                  <a:rPr lang="en-US" sz="3600" dirty="0">
                    <a:solidFill>
                      <a:schemeClr val="accent2"/>
                    </a:solidFill>
                  </a:rPr>
                  <a:t> </a:t>
                </a:r>
                <a14:m>
                  <m:oMath xmlns:m="http://schemas.openxmlformats.org/officeDocument/2006/math">
                    <m:sSub>
                      <m:sSubPr>
                        <m:ctrlPr>
                          <a:rPr lang="en-US" sz="3600" i="1" smtClean="0">
                            <a:solidFill>
                              <a:schemeClr val="accent2"/>
                            </a:solidFill>
                            <a:latin typeface="Cambria Math" panose="02040503050406030204" pitchFamily="18" charset="0"/>
                          </a:rPr>
                        </m:ctrlPr>
                      </m:sSubPr>
                      <m:e>
                        <m:r>
                          <a:rPr lang="de-AT" sz="3600" b="0" i="1" smtClean="0">
                            <a:solidFill>
                              <a:schemeClr val="accent2"/>
                            </a:solidFill>
                            <a:latin typeface="Cambria Math" panose="02040503050406030204" pitchFamily="18" charset="0"/>
                          </a:rPr>
                          <m:t>𝐸</m:t>
                        </m:r>
                      </m:e>
                      <m:sub>
                        <m:r>
                          <a:rPr lang="de-AT" sz="3600" b="0" i="1" smtClean="0">
                            <a:solidFill>
                              <a:schemeClr val="accent2"/>
                            </a:solidFill>
                            <a:latin typeface="Cambria Math" panose="02040503050406030204" pitchFamily="18" charset="0"/>
                          </a:rPr>
                          <m:t>𝑣</m:t>
                        </m:r>
                      </m:sub>
                    </m:sSub>
                    <m:r>
                      <a:rPr lang="de-AT" sz="3600" b="0" i="1" smtClean="0">
                        <a:solidFill>
                          <a:schemeClr val="accent2"/>
                        </a:solidFill>
                        <a:latin typeface="Cambria Math" panose="02040503050406030204" pitchFamily="18" charset="0"/>
                      </a:rPr>
                      <m:t>=</m:t>
                    </m:r>
                    <m:r>
                      <a:rPr lang="de-AT" sz="3600" i="1">
                        <a:solidFill>
                          <a:schemeClr val="accent2"/>
                        </a:solidFill>
                        <a:latin typeface="Cambria Math" panose="02040503050406030204" pitchFamily="18" charset="0"/>
                      </a:rPr>
                      <m:t>(</m:t>
                    </m:r>
                    <m:sSup>
                      <m:sSupPr>
                        <m:ctrlPr>
                          <a:rPr lang="de-AT" sz="3600" i="1">
                            <a:solidFill>
                              <a:schemeClr val="accent2"/>
                            </a:solidFill>
                            <a:latin typeface="Cambria Math" panose="02040503050406030204" pitchFamily="18" charset="0"/>
                          </a:rPr>
                        </m:ctrlPr>
                      </m:sSupPr>
                      <m:e>
                        <m:acc>
                          <m:accPr>
                            <m:chr m:val="̂"/>
                            <m:ctrlPr>
                              <a:rPr lang="de-AT" sz="3600" i="1">
                                <a:solidFill>
                                  <a:schemeClr val="accent2"/>
                                </a:solidFill>
                                <a:latin typeface="Cambria Math" panose="02040503050406030204" pitchFamily="18" charset="0"/>
                              </a:rPr>
                            </m:ctrlPr>
                          </m:accPr>
                          <m:e>
                            <m:r>
                              <a:rPr lang="de-AT" sz="3600" i="1">
                                <a:solidFill>
                                  <a:schemeClr val="accent2"/>
                                </a:solidFill>
                                <a:latin typeface="Cambria Math" panose="02040503050406030204" pitchFamily="18" charset="0"/>
                              </a:rPr>
                              <m:t>𝑦</m:t>
                            </m:r>
                          </m:e>
                        </m:acc>
                      </m:e>
                      <m:sup>
                        <m:d>
                          <m:dPr>
                            <m:ctrlPr>
                              <a:rPr lang="de-AT" sz="3600" i="1">
                                <a:solidFill>
                                  <a:schemeClr val="accent2"/>
                                </a:solidFill>
                                <a:latin typeface="Cambria Math" panose="02040503050406030204" pitchFamily="18" charset="0"/>
                              </a:rPr>
                            </m:ctrlPr>
                          </m:dPr>
                          <m:e>
                            <m:r>
                              <a:rPr lang="de-AT" sz="3600" b="0" i="1" smtClean="0">
                                <a:solidFill>
                                  <a:schemeClr val="accent2"/>
                                </a:solidFill>
                                <a:latin typeface="Cambria Math" panose="02040503050406030204" pitchFamily="18" charset="0"/>
                              </a:rPr>
                              <m:t>4</m:t>
                            </m:r>
                          </m:e>
                        </m:d>
                      </m:sup>
                    </m:sSup>
                    <m:r>
                      <a:rPr lang="de-AT" sz="3600" i="1">
                        <a:solidFill>
                          <a:schemeClr val="accent2"/>
                        </a:solidFill>
                        <a:latin typeface="Cambria Math" panose="02040503050406030204" pitchFamily="18" charset="0"/>
                      </a:rPr>
                      <m:t>−</m:t>
                    </m:r>
                    <m:sSup>
                      <m:sSupPr>
                        <m:ctrlPr>
                          <a:rPr lang="de-AT" sz="3600" i="1">
                            <a:solidFill>
                              <a:schemeClr val="accent2"/>
                            </a:solidFill>
                            <a:latin typeface="Cambria Math" panose="02040503050406030204" pitchFamily="18" charset="0"/>
                          </a:rPr>
                        </m:ctrlPr>
                      </m:sSupPr>
                      <m:e>
                        <m:r>
                          <a:rPr lang="de-AT" sz="3600" i="1">
                            <a:solidFill>
                              <a:schemeClr val="accent2"/>
                            </a:solidFill>
                            <a:latin typeface="Cambria Math" panose="02040503050406030204" pitchFamily="18" charset="0"/>
                          </a:rPr>
                          <m:t>𝑦</m:t>
                        </m:r>
                      </m:e>
                      <m:sup>
                        <m:d>
                          <m:dPr>
                            <m:ctrlPr>
                              <a:rPr lang="de-AT" sz="3600" i="1">
                                <a:solidFill>
                                  <a:schemeClr val="accent2"/>
                                </a:solidFill>
                                <a:latin typeface="Cambria Math" panose="02040503050406030204" pitchFamily="18" charset="0"/>
                              </a:rPr>
                            </m:ctrlPr>
                          </m:dPr>
                          <m:e>
                            <m:r>
                              <a:rPr lang="de-AT" sz="3600" b="0" i="1" smtClean="0">
                                <a:solidFill>
                                  <a:schemeClr val="accent2"/>
                                </a:solidFill>
                                <a:latin typeface="Cambria Math" panose="02040503050406030204" pitchFamily="18" charset="0"/>
                              </a:rPr>
                              <m:t>4</m:t>
                            </m:r>
                          </m:e>
                        </m:d>
                      </m:sup>
                    </m:sSup>
                    <m:sSup>
                      <m:sSupPr>
                        <m:ctrlPr>
                          <a:rPr lang="de-AT" sz="3600" i="1">
                            <a:solidFill>
                              <a:schemeClr val="accent2"/>
                            </a:solidFill>
                            <a:latin typeface="Cambria Math" panose="02040503050406030204" pitchFamily="18" charset="0"/>
                          </a:rPr>
                        </m:ctrlPr>
                      </m:sSupPr>
                      <m:e>
                        <m:r>
                          <a:rPr lang="de-AT" sz="3600" i="1">
                            <a:solidFill>
                              <a:schemeClr val="accent2"/>
                            </a:solidFill>
                            <a:latin typeface="Cambria Math" panose="02040503050406030204" pitchFamily="18" charset="0"/>
                          </a:rPr>
                          <m:t>)</m:t>
                        </m:r>
                      </m:e>
                      <m:sup>
                        <m:r>
                          <a:rPr lang="de-AT" sz="3600" i="1">
                            <a:solidFill>
                              <a:schemeClr val="accent2"/>
                            </a:solidFill>
                            <a:latin typeface="Cambria Math" panose="02040503050406030204" pitchFamily="18" charset="0"/>
                          </a:rPr>
                          <m:t>2</m:t>
                        </m:r>
                      </m:sup>
                    </m:sSup>
                  </m:oMath>
                </a14:m>
                <a:endParaRPr lang="en-US" sz="3600" dirty="0"/>
              </a:p>
            </p:txBody>
          </p:sp>
        </mc:Choice>
        <mc:Fallback xmlns="">
          <p:sp>
            <p:nvSpPr>
              <p:cNvPr id="32" name="TextBox 31">
                <a:extLst>
                  <a:ext uri="{FF2B5EF4-FFF2-40B4-BE49-F238E27FC236}">
                    <a16:creationId xmlns:a16="http://schemas.microsoft.com/office/drawing/2014/main" id="{2523A32B-2E38-0A4C-9629-94B02B38B792}"/>
                  </a:ext>
                </a:extLst>
              </p:cNvPr>
              <p:cNvSpPr txBox="1">
                <a:spLocks noRot="1" noChangeAspect="1" noMove="1" noResize="1" noEditPoints="1" noAdjustHandles="1" noChangeArrowheads="1" noChangeShapeType="1" noTextEdit="1"/>
              </p:cNvSpPr>
              <p:nvPr/>
            </p:nvSpPr>
            <p:spPr>
              <a:xfrm>
                <a:off x="1755625" y="4477742"/>
                <a:ext cx="4185441" cy="1247777"/>
              </a:xfrm>
              <a:prstGeom prst="rect">
                <a:avLst/>
              </a:prstGeom>
              <a:blipFill>
                <a:blip r:embed="rId5"/>
                <a:stretch>
                  <a:fillRect l="-4532" t="-7071" b="-10101"/>
                </a:stretch>
              </a:blipFill>
            </p:spPr>
            <p:txBody>
              <a:bodyPr/>
              <a:lstStyle/>
              <a:p>
                <a:r>
                  <a:rPr lang="en-US">
                    <a:noFill/>
                  </a:rPr>
                  <a:t> </a:t>
                </a:r>
              </a:p>
            </p:txBody>
          </p:sp>
        </mc:Fallback>
      </mc:AlternateContent>
      <p:sp>
        <p:nvSpPr>
          <p:cNvPr id="3" name="Freeform 2">
            <a:extLst>
              <a:ext uri="{FF2B5EF4-FFF2-40B4-BE49-F238E27FC236}">
                <a16:creationId xmlns:a16="http://schemas.microsoft.com/office/drawing/2014/main" id="{E4276B72-97E8-664A-9113-20F01C1AB760}"/>
              </a:ext>
            </a:extLst>
          </p:cNvPr>
          <p:cNvSpPr/>
          <p:nvPr/>
        </p:nvSpPr>
        <p:spPr>
          <a:xfrm>
            <a:off x="4363844" y="1644513"/>
            <a:ext cx="3666866" cy="2534074"/>
          </a:xfrm>
          <a:custGeom>
            <a:avLst/>
            <a:gdLst>
              <a:gd name="connsiteX0" fmla="*/ 0 w 2794000"/>
              <a:gd name="connsiteY0" fmla="*/ 1744366 h 3521487"/>
              <a:gd name="connsiteX1" fmla="*/ 643467 w 2794000"/>
              <a:gd name="connsiteY1" fmla="*/ 3471566 h 3521487"/>
              <a:gd name="connsiteX2" fmla="*/ 1862667 w 2794000"/>
              <a:gd name="connsiteY2" fmla="*/ 17166 h 3521487"/>
              <a:gd name="connsiteX3" fmla="*/ 2794000 w 2794000"/>
              <a:gd name="connsiteY3" fmla="*/ 2387833 h 3521487"/>
            </a:gdLst>
            <a:ahLst/>
            <a:cxnLst>
              <a:cxn ang="0">
                <a:pos x="connsiteX0" y="connsiteY0"/>
              </a:cxn>
              <a:cxn ang="0">
                <a:pos x="connsiteX1" y="connsiteY1"/>
              </a:cxn>
              <a:cxn ang="0">
                <a:pos x="connsiteX2" y="connsiteY2"/>
              </a:cxn>
              <a:cxn ang="0">
                <a:pos x="connsiteX3" y="connsiteY3"/>
              </a:cxn>
            </a:cxnLst>
            <a:rect l="l" t="t" r="r" b="b"/>
            <a:pathLst>
              <a:path w="2794000" h="3521487">
                <a:moveTo>
                  <a:pt x="0" y="1744366"/>
                </a:moveTo>
                <a:cubicBezTo>
                  <a:pt x="166511" y="2751899"/>
                  <a:pt x="333023" y="3759433"/>
                  <a:pt x="643467" y="3471566"/>
                </a:cubicBezTo>
                <a:cubicBezTo>
                  <a:pt x="953911" y="3183699"/>
                  <a:pt x="1504245" y="197788"/>
                  <a:pt x="1862667" y="17166"/>
                </a:cubicBezTo>
                <a:cubicBezTo>
                  <a:pt x="2221089" y="-163456"/>
                  <a:pt x="2507544" y="1112188"/>
                  <a:pt x="2794000" y="2387833"/>
                </a:cubicBez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A81C7D26-498D-8E4C-B8E8-24D8E6A48065}"/>
              </a:ext>
            </a:extLst>
          </p:cNvPr>
          <p:cNvCxnSpPr>
            <a:cxnSpLocks/>
          </p:cNvCxnSpPr>
          <p:nvPr/>
        </p:nvCxnSpPr>
        <p:spPr>
          <a:xfrm flipH="1" flipV="1">
            <a:off x="3645480" y="189734"/>
            <a:ext cx="755140" cy="285043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CAC78-EC94-FA4A-B457-B9B37C3B2DFB}"/>
                  </a:ext>
                </a:extLst>
              </p:cNvPr>
              <p:cNvSpPr txBox="1"/>
              <p:nvPr/>
            </p:nvSpPr>
            <p:spPr>
              <a:xfrm>
                <a:off x="7667976" y="1502093"/>
                <a:ext cx="3164264" cy="954107"/>
              </a:xfrm>
              <a:prstGeom prst="rect">
                <a:avLst/>
              </a:prstGeom>
              <a:noFill/>
            </p:spPr>
            <p:txBody>
              <a:bodyPr wrap="none" rtlCol="0">
                <a:spAutoFit/>
              </a:bodyPr>
              <a:lstStyle/>
              <a:p>
                <a:r>
                  <a:rPr lang="en-US" sz="2800" dirty="0"/>
                  <a:t>hypothesis h(x) that </a:t>
                </a:r>
              </a:p>
              <a:p>
                <a:r>
                  <a:rPr lang="en-US" sz="2800" dirty="0"/>
                  <a:t>minimizes </a:t>
                </a:r>
                <a14:m>
                  <m:oMath xmlns:m="http://schemas.openxmlformats.org/officeDocument/2006/math">
                    <m:sSub>
                      <m:sSubPr>
                        <m:ctrlPr>
                          <a:rPr lang="en-US" sz="2800" i="1">
                            <a:latin typeface="Cambria Math" panose="02040503050406030204" pitchFamily="18" charset="0"/>
                          </a:rPr>
                        </m:ctrlPr>
                      </m:sSubPr>
                      <m:e>
                        <m:r>
                          <a:rPr lang="de-AT" sz="2800" i="1">
                            <a:latin typeface="Cambria Math" panose="02040503050406030204" pitchFamily="18" charset="0"/>
                          </a:rPr>
                          <m:t>𝐸</m:t>
                        </m:r>
                      </m:e>
                      <m:sub>
                        <m:r>
                          <a:rPr lang="de-AT" sz="2800" i="1">
                            <a:latin typeface="Cambria Math" panose="02040503050406030204" pitchFamily="18" charset="0"/>
                          </a:rPr>
                          <m:t>𝑡</m:t>
                        </m:r>
                      </m:sub>
                    </m:sSub>
                  </m:oMath>
                </a14:m>
                <a:endParaRPr lang="en-US" sz="2800" dirty="0"/>
              </a:p>
            </p:txBody>
          </p:sp>
        </mc:Choice>
        <mc:Fallback xmlns="">
          <p:sp>
            <p:nvSpPr>
              <p:cNvPr id="23" name="TextBox 22">
                <a:extLst>
                  <a:ext uri="{FF2B5EF4-FFF2-40B4-BE49-F238E27FC236}">
                    <a16:creationId xmlns:a16="http://schemas.microsoft.com/office/drawing/2014/main" id="{096CAC78-EC94-FA4A-B457-B9B37C3B2DFB}"/>
                  </a:ext>
                </a:extLst>
              </p:cNvPr>
              <p:cNvSpPr txBox="1">
                <a:spLocks noRot="1" noChangeAspect="1" noMove="1" noResize="1" noEditPoints="1" noAdjustHandles="1" noChangeArrowheads="1" noChangeShapeType="1" noTextEdit="1"/>
              </p:cNvSpPr>
              <p:nvPr/>
            </p:nvSpPr>
            <p:spPr>
              <a:xfrm>
                <a:off x="7667976" y="1502093"/>
                <a:ext cx="3164264" cy="954107"/>
              </a:xfrm>
              <a:prstGeom prst="rect">
                <a:avLst/>
              </a:prstGeom>
              <a:blipFill>
                <a:blip r:embed="rId6"/>
                <a:stretch>
                  <a:fillRect l="-4000" t="-6579" r="-3200" b="-15789"/>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CFFE6080-3CBB-174C-B9FD-8BC5B5AAFEDB}"/>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B71B7DA1-B258-1D4A-BF36-AADC4F565F9D}"/>
              </a:ext>
            </a:extLst>
          </p:cNvPr>
          <p:cNvSpPr>
            <a:spLocks noGrp="1"/>
          </p:cNvSpPr>
          <p:nvPr>
            <p:ph type="sldNum" sz="quarter" idx="12"/>
          </p:nvPr>
        </p:nvSpPr>
        <p:spPr/>
        <p:txBody>
          <a:bodyPr/>
          <a:lstStyle/>
          <a:p>
            <a:fld id="{AC1633F7-ACB1-754E-B76E-ED72C708EAF6}" type="slidenum">
              <a:rPr lang="en-AT" smtClean="0"/>
              <a:pPr/>
              <a:t>104</a:t>
            </a:fld>
            <a:endParaRPr lang="en-AT" dirty="0"/>
          </a:p>
        </p:txBody>
      </p:sp>
      <p:sp>
        <p:nvSpPr>
          <p:cNvPr id="4" name="Date Placeholder 3">
            <a:extLst>
              <a:ext uri="{FF2B5EF4-FFF2-40B4-BE49-F238E27FC236}">
                <a16:creationId xmlns:a16="http://schemas.microsoft.com/office/drawing/2014/main" id="{A0142255-27C9-B441-169F-60241E9480F2}"/>
              </a:ext>
            </a:extLst>
          </p:cNvPr>
          <p:cNvSpPr>
            <a:spLocks noGrp="1"/>
          </p:cNvSpPr>
          <p:nvPr>
            <p:ph type="dt" sz="half" idx="10"/>
          </p:nvPr>
        </p:nvSpPr>
        <p:spPr/>
        <p:txBody>
          <a:bodyPr/>
          <a:lstStyle/>
          <a:p>
            <a:fld id="{134EBF11-5F8B-374B-8199-C6A7204575A3}" type="datetime1">
              <a:rPr lang="en-US" smtClean="0"/>
              <a:t>6/23/23</a:t>
            </a:fld>
            <a:endParaRPr lang="en-AT"/>
          </a:p>
        </p:txBody>
      </p:sp>
    </p:spTree>
    <p:extLst>
      <p:ext uri="{BB962C8B-B14F-4D97-AF65-F5344CB8AC3E}">
        <p14:creationId xmlns:p14="http://schemas.microsoft.com/office/powerpoint/2010/main" val="41104809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CB10-CB3E-244D-B637-8E779EEB1EA1}"/>
              </a:ext>
            </a:extLst>
          </p:cNvPr>
          <p:cNvSpPr>
            <a:spLocks noGrp="1"/>
          </p:cNvSpPr>
          <p:nvPr>
            <p:ph type="title"/>
          </p:nvPr>
        </p:nvSpPr>
        <p:spPr>
          <a:xfrm>
            <a:off x="372618" y="140906"/>
            <a:ext cx="12282678" cy="1325563"/>
          </a:xfrm>
        </p:spPr>
        <p:txBody>
          <a:bodyPr>
            <a:noAutofit/>
          </a:bodyPr>
          <a:lstStyle/>
          <a:p>
            <a:r>
              <a:rPr lang="en-US" sz="8800" b="1" dirty="0"/>
              <a:t>Data and Model Size</a:t>
            </a:r>
          </a:p>
        </p:txBody>
      </p:sp>
      <p:grpSp>
        <p:nvGrpSpPr>
          <p:cNvPr id="10" name="Group 9">
            <a:extLst>
              <a:ext uri="{FF2B5EF4-FFF2-40B4-BE49-F238E27FC236}">
                <a16:creationId xmlns:a16="http://schemas.microsoft.com/office/drawing/2014/main" id="{1566D399-651B-2443-9DB7-2E90DAA25833}"/>
              </a:ext>
            </a:extLst>
          </p:cNvPr>
          <p:cNvGrpSpPr/>
          <p:nvPr/>
        </p:nvGrpSpPr>
        <p:grpSpPr>
          <a:xfrm>
            <a:off x="372619" y="1466469"/>
            <a:ext cx="7088885" cy="3168203"/>
            <a:chOff x="552451" y="1757972"/>
            <a:chExt cx="9588704" cy="3136869"/>
          </a:xfrm>
        </p:grpSpPr>
        <p:sp>
          <p:nvSpPr>
            <p:cNvPr id="5" name="Rectangle 4">
              <a:extLst>
                <a:ext uri="{FF2B5EF4-FFF2-40B4-BE49-F238E27FC236}">
                  <a16:creationId xmlns:a16="http://schemas.microsoft.com/office/drawing/2014/main" id="{8B53DB76-FA79-9D45-96B6-BA143D1432D5}"/>
                </a:ext>
              </a:extLst>
            </p:cNvPr>
            <p:cNvSpPr/>
            <p:nvPr/>
          </p:nvSpPr>
          <p:spPr>
            <a:xfrm>
              <a:off x="1521590" y="1757972"/>
              <a:ext cx="8619565" cy="223275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training set</a:t>
              </a:r>
            </a:p>
          </p:txBody>
        </p:sp>
        <p:cxnSp>
          <p:nvCxnSpPr>
            <p:cNvPr id="6" name="Straight Arrow Connector 5">
              <a:extLst>
                <a:ext uri="{FF2B5EF4-FFF2-40B4-BE49-F238E27FC236}">
                  <a16:creationId xmlns:a16="http://schemas.microsoft.com/office/drawing/2014/main" id="{5811A6B2-E4BA-A945-BB4D-139F54D4D06B}"/>
                </a:ext>
              </a:extLst>
            </p:cNvPr>
            <p:cNvCxnSpPr>
              <a:cxnSpLocks/>
            </p:cNvCxnSpPr>
            <p:nvPr/>
          </p:nvCxnSpPr>
          <p:spPr>
            <a:xfrm>
              <a:off x="1288687" y="1757972"/>
              <a:ext cx="0" cy="2232751"/>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4857E64-CBDC-664E-84F6-3B22265D3B20}"/>
                </a:ext>
              </a:extLst>
            </p:cNvPr>
            <p:cNvCxnSpPr>
              <a:cxnSpLocks/>
            </p:cNvCxnSpPr>
            <p:nvPr/>
          </p:nvCxnSpPr>
          <p:spPr>
            <a:xfrm>
              <a:off x="1521590" y="4222672"/>
              <a:ext cx="8462324"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31DC760-3177-9340-B6F7-75F7706B2DE4}"/>
                </a:ext>
              </a:extLst>
            </p:cNvPr>
            <p:cNvSpPr txBox="1"/>
            <p:nvPr/>
          </p:nvSpPr>
          <p:spPr>
            <a:xfrm>
              <a:off x="3856134" y="4254902"/>
              <a:ext cx="4238130" cy="639939"/>
            </a:xfrm>
            <a:prstGeom prst="rect">
              <a:avLst/>
            </a:prstGeom>
            <a:noFill/>
          </p:spPr>
          <p:txBody>
            <a:bodyPr wrap="none" rtlCol="0">
              <a:spAutoFit/>
            </a:bodyPr>
            <a:lstStyle/>
            <a:p>
              <a:r>
                <a:rPr lang="en-US" sz="3600" dirty="0"/>
                <a:t>nr. of features n</a:t>
              </a:r>
            </a:p>
          </p:txBody>
        </p:sp>
        <p:sp>
          <p:nvSpPr>
            <p:cNvPr id="9" name="TextBox 8">
              <a:extLst>
                <a:ext uri="{FF2B5EF4-FFF2-40B4-BE49-F238E27FC236}">
                  <a16:creationId xmlns:a16="http://schemas.microsoft.com/office/drawing/2014/main" id="{CD08A338-5338-7C46-8673-B0FDFCC7B2BB}"/>
                </a:ext>
              </a:extLst>
            </p:cNvPr>
            <p:cNvSpPr txBox="1"/>
            <p:nvPr/>
          </p:nvSpPr>
          <p:spPr>
            <a:xfrm>
              <a:off x="552451" y="2281147"/>
              <a:ext cx="553357" cy="646331"/>
            </a:xfrm>
            <a:prstGeom prst="rect">
              <a:avLst/>
            </a:prstGeom>
            <a:noFill/>
          </p:spPr>
          <p:txBody>
            <a:bodyPr wrap="none" rtlCol="0">
              <a:spAutoFit/>
            </a:bodyPr>
            <a:lstStyle/>
            <a:p>
              <a:r>
                <a:rPr lang="en-US" sz="3600" dirty="0"/>
                <a:t>m</a:t>
              </a:r>
            </a:p>
          </p:txBody>
        </p:sp>
      </p:grpSp>
      <p:sp>
        <p:nvSpPr>
          <p:cNvPr id="11" name="Oval 10">
            <a:extLst>
              <a:ext uri="{FF2B5EF4-FFF2-40B4-BE49-F238E27FC236}">
                <a16:creationId xmlns:a16="http://schemas.microsoft.com/office/drawing/2014/main" id="{F8ABDF8A-3D4D-2F47-AFF5-D0FD2FEF094C}"/>
              </a:ext>
            </a:extLst>
          </p:cNvPr>
          <p:cNvSpPr/>
          <p:nvPr/>
        </p:nvSpPr>
        <p:spPr>
          <a:xfrm>
            <a:off x="8429247" y="2682465"/>
            <a:ext cx="3105906" cy="2329102"/>
          </a:xfrm>
          <a:prstGeom prst="ellipse">
            <a:avLst/>
          </a:prstGeom>
          <a:solidFill>
            <a:schemeClr val="accent4">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			</a:t>
            </a:r>
          </a:p>
          <a:p>
            <a:pPr algn="ctr"/>
            <a:r>
              <a:rPr lang="en-US" sz="3600" dirty="0">
                <a:solidFill>
                  <a:schemeClr val="tx1"/>
                </a:solidFill>
              </a:rPr>
              <a:t>hypospace/model</a:t>
            </a:r>
          </a:p>
          <a:p>
            <a:pPr algn="ctr"/>
            <a:endParaRPr lang="en-US" sz="3600" dirty="0">
              <a:solidFill>
                <a:schemeClr val="tx1"/>
              </a:solidFill>
            </a:endParaRPr>
          </a:p>
        </p:txBody>
      </p:sp>
      <p:cxnSp>
        <p:nvCxnSpPr>
          <p:cNvPr id="13" name="Straight Arrow Connector 12">
            <a:extLst>
              <a:ext uri="{FF2B5EF4-FFF2-40B4-BE49-F238E27FC236}">
                <a16:creationId xmlns:a16="http://schemas.microsoft.com/office/drawing/2014/main" id="{672B4A43-6661-494A-92A5-FE5D586AB605}"/>
              </a:ext>
            </a:extLst>
          </p:cNvPr>
          <p:cNvCxnSpPr>
            <a:cxnSpLocks/>
          </p:cNvCxnSpPr>
          <p:nvPr/>
        </p:nvCxnSpPr>
        <p:spPr>
          <a:xfrm>
            <a:off x="8610600" y="5300941"/>
            <a:ext cx="292608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253392A-20D0-264D-AEE9-22E8A329D370}"/>
              </a:ext>
            </a:extLst>
          </p:cNvPr>
          <p:cNvSpPr txBox="1"/>
          <p:nvPr/>
        </p:nvSpPr>
        <p:spPr>
          <a:xfrm>
            <a:off x="9768840" y="5300941"/>
            <a:ext cx="426720" cy="646331"/>
          </a:xfrm>
          <a:prstGeom prst="rect">
            <a:avLst/>
          </a:prstGeom>
          <a:noFill/>
        </p:spPr>
        <p:txBody>
          <a:bodyPr wrap="none" rtlCol="0">
            <a:spAutoFit/>
          </a:bodyPr>
          <a:lstStyle/>
          <a:p>
            <a:r>
              <a:rPr lang="en-US" sz="3600" dirty="0"/>
              <a:t>d</a:t>
            </a:r>
          </a:p>
        </p:txBody>
      </p:sp>
      <p:sp>
        <p:nvSpPr>
          <p:cNvPr id="17" name="TextBox 16">
            <a:extLst>
              <a:ext uri="{FF2B5EF4-FFF2-40B4-BE49-F238E27FC236}">
                <a16:creationId xmlns:a16="http://schemas.microsoft.com/office/drawing/2014/main" id="{50811C60-8614-C94A-88EE-178418264D58}"/>
              </a:ext>
            </a:extLst>
          </p:cNvPr>
          <p:cNvSpPr txBox="1"/>
          <p:nvPr/>
        </p:nvSpPr>
        <p:spPr>
          <a:xfrm>
            <a:off x="372618" y="4875551"/>
            <a:ext cx="6227859" cy="1569660"/>
          </a:xfrm>
          <a:prstGeom prst="rect">
            <a:avLst/>
          </a:prstGeom>
          <a:noFill/>
        </p:spPr>
        <p:txBody>
          <a:bodyPr wrap="none" rtlCol="0">
            <a:spAutoFit/>
          </a:bodyPr>
          <a:lstStyle/>
          <a:p>
            <a:r>
              <a:rPr lang="en-US" sz="4800" dirty="0"/>
              <a:t>crucial parameter is the </a:t>
            </a:r>
          </a:p>
          <a:p>
            <a:r>
              <a:rPr lang="en-US" sz="4800" dirty="0"/>
              <a:t>ratio d/m </a:t>
            </a:r>
          </a:p>
        </p:txBody>
      </p:sp>
      <p:sp>
        <p:nvSpPr>
          <p:cNvPr id="12" name="Footer Placeholder 11">
            <a:extLst>
              <a:ext uri="{FF2B5EF4-FFF2-40B4-BE49-F238E27FC236}">
                <a16:creationId xmlns:a16="http://schemas.microsoft.com/office/drawing/2014/main" id="{83499B78-1D1F-5945-8D05-684DEDAD4CCC}"/>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45FB04B9-7F89-BB44-81F3-2167BB05DCE7}"/>
              </a:ext>
            </a:extLst>
          </p:cNvPr>
          <p:cNvSpPr>
            <a:spLocks noGrp="1"/>
          </p:cNvSpPr>
          <p:nvPr>
            <p:ph type="sldNum" sz="quarter" idx="12"/>
          </p:nvPr>
        </p:nvSpPr>
        <p:spPr/>
        <p:txBody>
          <a:bodyPr/>
          <a:lstStyle/>
          <a:p>
            <a:fld id="{AC1633F7-ACB1-754E-B76E-ED72C708EAF6}" type="slidenum">
              <a:rPr lang="en-AT" smtClean="0"/>
              <a:pPr/>
              <a:t>105</a:t>
            </a:fld>
            <a:endParaRPr lang="en-AT" dirty="0"/>
          </a:p>
        </p:txBody>
      </p:sp>
      <p:sp>
        <p:nvSpPr>
          <p:cNvPr id="4" name="Date Placeholder 3">
            <a:extLst>
              <a:ext uri="{FF2B5EF4-FFF2-40B4-BE49-F238E27FC236}">
                <a16:creationId xmlns:a16="http://schemas.microsoft.com/office/drawing/2014/main" id="{4399F41F-E1C7-EB8F-FD6B-060CB583A619}"/>
              </a:ext>
            </a:extLst>
          </p:cNvPr>
          <p:cNvSpPr>
            <a:spLocks noGrp="1"/>
          </p:cNvSpPr>
          <p:nvPr>
            <p:ph type="dt" sz="half" idx="10"/>
          </p:nvPr>
        </p:nvSpPr>
        <p:spPr/>
        <p:txBody>
          <a:bodyPr/>
          <a:lstStyle/>
          <a:p>
            <a:fld id="{BECF5C1D-F999-EA4D-8C2A-E273919C8721}" type="datetime1">
              <a:rPr lang="en-US" smtClean="0"/>
              <a:t>6/23/23</a:t>
            </a:fld>
            <a:endParaRPr lang="en-AT"/>
          </a:p>
        </p:txBody>
      </p:sp>
    </p:spTree>
    <p:extLst>
      <p:ext uri="{BB962C8B-B14F-4D97-AF65-F5344CB8AC3E}">
        <p14:creationId xmlns:p14="http://schemas.microsoft.com/office/powerpoint/2010/main" val="9540362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3BB268B-43E2-E948-B57A-8AA7620EA4FB}"/>
              </a:ext>
            </a:extLst>
          </p:cNvPr>
          <p:cNvCxnSpPr/>
          <p:nvPr/>
        </p:nvCxnSpPr>
        <p:spPr>
          <a:xfrm>
            <a:off x="603813" y="5397337"/>
            <a:ext cx="1039783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3AB42CF-765E-B54A-A995-28B105686CC5}"/>
              </a:ext>
            </a:extLst>
          </p:cNvPr>
          <p:cNvCxnSpPr>
            <a:cxnSpLocks/>
          </p:cNvCxnSpPr>
          <p:nvPr/>
        </p:nvCxnSpPr>
        <p:spPr>
          <a:xfrm flipV="1">
            <a:off x="1181516" y="1264710"/>
            <a:ext cx="0" cy="467614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68EFADB-ABDB-524A-B0CC-B364BAFBC599}"/>
              </a:ext>
            </a:extLst>
          </p:cNvPr>
          <p:cNvSpPr txBox="1"/>
          <p:nvPr/>
        </p:nvSpPr>
        <p:spPr>
          <a:xfrm>
            <a:off x="10243268" y="5525353"/>
            <a:ext cx="1516762" cy="830997"/>
          </a:xfrm>
          <a:prstGeom prst="rect">
            <a:avLst/>
          </a:prstGeom>
          <a:noFill/>
        </p:spPr>
        <p:txBody>
          <a:bodyPr wrap="none" rtlCol="0">
            <a:spAutoFit/>
          </a:bodyPr>
          <a:lstStyle/>
          <a:p>
            <a:r>
              <a:rPr lang="en-US" sz="4800" dirty="0"/>
              <a:t>d / m</a:t>
            </a:r>
          </a:p>
        </p:txBody>
      </p:sp>
      <p:sp>
        <p:nvSpPr>
          <p:cNvPr id="13" name="Freeform 12">
            <a:extLst>
              <a:ext uri="{FF2B5EF4-FFF2-40B4-BE49-F238E27FC236}">
                <a16:creationId xmlns:a16="http://schemas.microsoft.com/office/drawing/2014/main" id="{D7B41979-C564-7D45-9321-C1DB8A8FFA30}"/>
              </a:ext>
            </a:extLst>
          </p:cNvPr>
          <p:cNvSpPr/>
          <p:nvPr/>
        </p:nvSpPr>
        <p:spPr>
          <a:xfrm>
            <a:off x="1385053" y="1095276"/>
            <a:ext cx="6378012" cy="4248559"/>
          </a:xfrm>
          <a:custGeom>
            <a:avLst/>
            <a:gdLst>
              <a:gd name="connsiteX0" fmla="*/ 0 w 4956048"/>
              <a:gd name="connsiteY0" fmla="*/ 0 h 4262006"/>
              <a:gd name="connsiteX1" fmla="*/ 18288 w 4956048"/>
              <a:gd name="connsiteY1" fmla="*/ 146304 h 4262006"/>
              <a:gd name="connsiteX2" fmla="*/ 91440 w 4956048"/>
              <a:gd name="connsiteY2" fmla="*/ 310896 h 4262006"/>
              <a:gd name="connsiteX3" fmla="*/ 109728 w 4956048"/>
              <a:gd name="connsiteY3" fmla="*/ 365760 h 4262006"/>
              <a:gd name="connsiteX4" fmla="*/ 237744 w 4956048"/>
              <a:gd name="connsiteY4" fmla="*/ 530352 h 4262006"/>
              <a:gd name="connsiteX5" fmla="*/ 329184 w 4956048"/>
              <a:gd name="connsiteY5" fmla="*/ 621792 h 4262006"/>
              <a:gd name="connsiteX6" fmla="*/ 420624 w 4956048"/>
              <a:gd name="connsiteY6" fmla="*/ 731520 h 4262006"/>
              <a:gd name="connsiteX7" fmla="*/ 493776 w 4956048"/>
              <a:gd name="connsiteY7" fmla="*/ 841248 h 4262006"/>
              <a:gd name="connsiteX8" fmla="*/ 548640 w 4956048"/>
              <a:gd name="connsiteY8" fmla="*/ 877824 h 4262006"/>
              <a:gd name="connsiteX9" fmla="*/ 694944 w 4956048"/>
              <a:gd name="connsiteY9" fmla="*/ 1060704 h 4262006"/>
              <a:gd name="connsiteX10" fmla="*/ 822960 w 4956048"/>
              <a:gd name="connsiteY10" fmla="*/ 1188720 h 4262006"/>
              <a:gd name="connsiteX11" fmla="*/ 914400 w 4956048"/>
              <a:gd name="connsiteY11" fmla="*/ 1298448 h 4262006"/>
              <a:gd name="connsiteX12" fmla="*/ 969264 w 4956048"/>
              <a:gd name="connsiteY12" fmla="*/ 1335024 h 4262006"/>
              <a:gd name="connsiteX13" fmla="*/ 1042416 w 4956048"/>
              <a:gd name="connsiteY13" fmla="*/ 1389888 h 4262006"/>
              <a:gd name="connsiteX14" fmla="*/ 1207008 w 4956048"/>
              <a:gd name="connsiteY14" fmla="*/ 1499616 h 4262006"/>
              <a:gd name="connsiteX15" fmla="*/ 1261872 w 4956048"/>
              <a:gd name="connsiteY15" fmla="*/ 1536192 h 4262006"/>
              <a:gd name="connsiteX16" fmla="*/ 1316736 w 4956048"/>
              <a:gd name="connsiteY16" fmla="*/ 1572768 h 4262006"/>
              <a:gd name="connsiteX17" fmla="*/ 1481328 w 4956048"/>
              <a:gd name="connsiteY17" fmla="*/ 1700784 h 4262006"/>
              <a:gd name="connsiteX18" fmla="*/ 1664208 w 4956048"/>
              <a:gd name="connsiteY18" fmla="*/ 1847088 h 4262006"/>
              <a:gd name="connsiteX19" fmla="*/ 1737360 w 4956048"/>
              <a:gd name="connsiteY19" fmla="*/ 1901952 h 4262006"/>
              <a:gd name="connsiteX20" fmla="*/ 1810512 w 4956048"/>
              <a:gd name="connsiteY20" fmla="*/ 1956816 h 4262006"/>
              <a:gd name="connsiteX21" fmla="*/ 1920240 w 4956048"/>
              <a:gd name="connsiteY21" fmla="*/ 2048256 h 4262006"/>
              <a:gd name="connsiteX22" fmla="*/ 1993392 w 4956048"/>
              <a:gd name="connsiteY22" fmla="*/ 2121408 h 4262006"/>
              <a:gd name="connsiteX23" fmla="*/ 2231136 w 4956048"/>
              <a:gd name="connsiteY23" fmla="*/ 2304288 h 4262006"/>
              <a:gd name="connsiteX24" fmla="*/ 2340864 w 4956048"/>
              <a:gd name="connsiteY24" fmla="*/ 2414016 h 4262006"/>
              <a:gd name="connsiteX25" fmla="*/ 2487168 w 4956048"/>
              <a:gd name="connsiteY25" fmla="*/ 2523744 h 4262006"/>
              <a:gd name="connsiteX26" fmla="*/ 2542032 w 4956048"/>
              <a:gd name="connsiteY26" fmla="*/ 2578608 h 4262006"/>
              <a:gd name="connsiteX27" fmla="*/ 2615184 w 4956048"/>
              <a:gd name="connsiteY27" fmla="*/ 2615184 h 4262006"/>
              <a:gd name="connsiteX28" fmla="*/ 2670048 w 4956048"/>
              <a:gd name="connsiteY28" fmla="*/ 2651760 h 4262006"/>
              <a:gd name="connsiteX29" fmla="*/ 2724912 w 4956048"/>
              <a:gd name="connsiteY29" fmla="*/ 2670048 h 4262006"/>
              <a:gd name="connsiteX30" fmla="*/ 2779776 w 4956048"/>
              <a:gd name="connsiteY30" fmla="*/ 2706624 h 4262006"/>
              <a:gd name="connsiteX31" fmla="*/ 2926080 w 4956048"/>
              <a:gd name="connsiteY31" fmla="*/ 2779776 h 4262006"/>
              <a:gd name="connsiteX32" fmla="*/ 3072384 w 4956048"/>
              <a:gd name="connsiteY32" fmla="*/ 2889504 h 4262006"/>
              <a:gd name="connsiteX33" fmla="*/ 3218688 w 4956048"/>
              <a:gd name="connsiteY33" fmla="*/ 3035808 h 4262006"/>
              <a:gd name="connsiteX34" fmla="*/ 3273552 w 4956048"/>
              <a:gd name="connsiteY34" fmla="*/ 3090672 h 4262006"/>
              <a:gd name="connsiteX35" fmla="*/ 3383280 w 4956048"/>
              <a:gd name="connsiteY35" fmla="*/ 3182112 h 4262006"/>
              <a:gd name="connsiteX36" fmla="*/ 3493008 w 4956048"/>
              <a:gd name="connsiteY36" fmla="*/ 3255264 h 4262006"/>
              <a:gd name="connsiteX37" fmla="*/ 3621024 w 4956048"/>
              <a:gd name="connsiteY37" fmla="*/ 3383280 h 4262006"/>
              <a:gd name="connsiteX38" fmla="*/ 3785616 w 4956048"/>
              <a:gd name="connsiteY38" fmla="*/ 3529584 h 4262006"/>
              <a:gd name="connsiteX39" fmla="*/ 3858768 w 4956048"/>
              <a:gd name="connsiteY39" fmla="*/ 3584448 h 4262006"/>
              <a:gd name="connsiteX40" fmla="*/ 4096512 w 4956048"/>
              <a:gd name="connsiteY40" fmla="*/ 3785616 h 4262006"/>
              <a:gd name="connsiteX41" fmla="*/ 4151376 w 4956048"/>
              <a:gd name="connsiteY41" fmla="*/ 3822192 h 4262006"/>
              <a:gd name="connsiteX42" fmla="*/ 4261104 w 4956048"/>
              <a:gd name="connsiteY42" fmla="*/ 3913632 h 4262006"/>
              <a:gd name="connsiteX43" fmla="*/ 4389120 w 4956048"/>
              <a:gd name="connsiteY43" fmla="*/ 4059936 h 4262006"/>
              <a:gd name="connsiteX44" fmla="*/ 4462272 w 4956048"/>
              <a:gd name="connsiteY44" fmla="*/ 4169664 h 4262006"/>
              <a:gd name="connsiteX45" fmla="*/ 4828032 w 4956048"/>
              <a:gd name="connsiteY45" fmla="*/ 4261104 h 4262006"/>
              <a:gd name="connsiteX46" fmla="*/ 4956048 w 4956048"/>
              <a:gd name="connsiteY46" fmla="*/ 4261104 h 426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956048" h="4262006">
                <a:moveTo>
                  <a:pt x="0" y="0"/>
                </a:moveTo>
                <a:cubicBezTo>
                  <a:pt x="6096" y="48768"/>
                  <a:pt x="7990" y="98247"/>
                  <a:pt x="18288" y="146304"/>
                </a:cubicBezTo>
                <a:cubicBezTo>
                  <a:pt x="53674" y="311439"/>
                  <a:pt x="38119" y="204253"/>
                  <a:pt x="91440" y="310896"/>
                </a:cubicBezTo>
                <a:cubicBezTo>
                  <a:pt x="100061" y="328138"/>
                  <a:pt x="100366" y="348909"/>
                  <a:pt x="109728" y="365760"/>
                </a:cubicBezTo>
                <a:cubicBezTo>
                  <a:pt x="202171" y="532158"/>
                  <a:pt x="148887" y="423723"/>
                  <a:pt x="237744" y="530352"/>
                </a:cubicBezTo>
                <a:cubicBezTo>
                  <a:pt x="313944" y="621792"/>
                  <a:pt x="228600" y="554736"/>
                  <a:pt x="329184" y="621792"/>
                </a:cubicBezTo>
                <a:cubicBezTo>
                  <a:pt x="459884" y="817842"/>
                  <a:pt x="256344" y="520303"/>
                  <a:pt x="420624" y="731520"/>
                </a:cubicBezTo>
                <a:cubicBezTo>
                  <a:pt x="447612" y="766219"/>
                  <a:pt x="457200" y="816864"/>
                  <a:pt x="493776" y="841248"/>
                </a:cubicBezTo>
                <a:cubicBezTo>
                  <a:pt x="512064" y="853440"/>
                  <a:pt x="533788" y="861622"/>
                  <a:pt x="548640" y="877824"/>
                </a:cubicBezTo>
                <a:cubicBezTo>
                  <a:pt x="601392" y="935371"/>
                  <a:pt x="639742" y="1005502"/>
                  <a:pt x="694944" y="1060704"/>
                </a:cubicBezTo>
                <a:cubicBezTo>
                  <a:pt x="737616" y="1103376"/>
                  <a:pt x="789485" y="1138508"/>
                  <a:pt x="822960" y="1188720"/>
                </a:cubicBezTo>
                <a:cubicBezTo>
                  <a:pt x="858924" y="1242666"/>
                  <a:pt x="861596" y="1254444"/>
                  <a:pt x="914400" y="1298448"/>
                </a:cubicBezTo>
                <a:cubicBezTo>
                  <a:pt x="931285" y="1312519"/>
                  <a:pt x="951379" y="1322249"/>
                  <a:pt x="969264" y="1335024"/>
                </a:cubicBezTo>
                <a:cubicBezTo>
                  <a:pt x="994067" y="1352740"/>
                  <a:pt x="1017446" y="1372409"/>
                  <a:pt x="1042416" y="1389888"/>
                </a:cubicBezTo>
                <a:lnTo>
                  <a:pt x="1207008" y="1499616"/>
                </a:lnTo>
                <a:lnTo>
                  <a:pt x="1261872" y="1536192"/>
                </a:lnTo>
                <a:cubicBezTo>
                  <a:pt x="1280160" y="1548384"/>
                  <a:pt x="1301194" y="1557226"/>
                  <a:pt x="1316736" y="1572768"/>
                </a:cubicBezTo>
                <a:cubicBezTo>
                  <a:pt x="1473721" y="1729753"/>
                  <a:pt x="1299813" y="1567673"/>
                  <a:pt x="1481328" y="1700784"/>
                </a:cubicBezTo>
                <a:cubicBezTo>
                  <a:pt x="1544282" y="1746950"/>
                  <a:pt x="1602823" y="1798857"/>
                  <a:pt x="1664208" y="1847088"/>
                </a:cubicBezTo>
                <a:cubicBezTo>
                  <a:pt x="1688175" y="1865919"/>
                  <a:pt x="1712976" y="1883664"/>
                  <a:pt x="1737360" y="1901952"/>
                </a:cubicBezTo>
                <a:cubicBezTo>
                  <a:pt x="1761744" y="1920240"/>
                  <a:pt x="1788959" y="1935263"/>
                  <a:pt x="1810512" y="1956816"/>
                </a:cubicBezTo>
                <a:cubicBezTo>
                  <a:pt x="2000758" y="2147062"/>
                  <a:pt x="1742012" y="1895489"/>
                  <a:pt x="1920240" y="2048256"/>
                </a:cubicBezTo>
                <a:cubicBezTo>
                  <a:pt x="1946422" y="2070698"/>
                  <a:pt x="1966901" y="2099332"/>
                  <a:pt x="1993392" y="2121408"/>
                </a:cubicBezTo>
                <a:cubicBezTo>
                  <a:pt x="1999112" y="2126175"/>
                  <a:pt x="2202107" y="2275259"/>
                  <a:pt x="2231136" y="2304288"/>
                </a:cubicBezTo>
                <a:cubicBezTo>
                  <a:pt x="2267712" y="2340864"/>
                  <a:pt x="2301590" y="2380353"/>
                  <a:pt x="2340864" y="2414016"/>
                </a:cubicBezTo>
                <a:cubicBezTo>
                  <a:pt x="2387148" y="2453688"/>
                  <a:pt x="2444063" y="2480639"/>
                  <a:pt x="2487168" y="2523744"/>
                </a:cubicBezTo>
                <a:cubicBezTo>
                  <a:pt x="2505456" y="2542032"/>
                  <a:pt x="2520986" y="2563575"/>
                  <a:pt x="2542032" y="2578608"/>
                </a:cubicBezTo>
                <a:cubicBezTo>
                  <a:pt x="2564216" y="2594454"/>
                  <a:pt x="2591514" y="2601658"/>
                  <a:pt x="2615184" y="2615184"/>
                </a:cubicBezTo>
                <a:cubicBezTo>
                  <a:pt x="2634267" y="2626089"/>
                  <a:pt x="2650389" y="2641930"/>
                  <a:pt x="2670048" y="2651760"/>
                </a:cubicBezTo>
                <a:cubicBezTo>
                  <a:pt x="2687290" y="2660381"/>
                  <a:pt x="2707670" y="2661427"/>
                  <a:pt x="2724912" y="2670048"/>
                </a:cubicBezTo>
                <a:cubicBezTo>
                  <a:pt x="2744571" y="2679878"/>
                  <a:pt x="2760480" y="2696099"/>
                  <a:pt x="2779776" y="2706624"/>
                </a:cubicBezTo>
                <a:cubicBezTo>
                  <a:pt x="2827643" y="2732733"/>
                  <a:pt x="2882461" y="2747061"/>
                  <a:pt x="2926080" y="2779776"/>
                </a:cubicBezTo>
                <a:cubicBezTo>
                  <a:pt x="2974848" y="2816352"/>
                  <a:pt x="3029279" y="2846399"/>
                  <a:pt x="3072384" y="2889504"/>
                </a:cubicBezTo>
                <a:lnTo>
                  <a:pt x="3218688" y="3035808"/>
                </a:lnTo>
                <a:cubicBezTo>
                  <a:pt x="3236976" y="3054096"/>
                  <a:pt x="3252033" y="3076326"/>
                  <a:pt x="3273552" y="3090672"/>
                </a:cubicBezTo>
                <a:cubicBezTo>
                  <a:pt x="3469602" y="3221372"/>
                  <a:pt x="3172063" y="3017832"/>
                  <a:pt x="3383280" y="3182112"/>
                </a:cubicBezTo>
                <a:cubicBezTo>
                  <a:pt x="3417979" y="3209100"/>
                  <a:pt x="3461924" y="3224180"/>
                  <a:pt x="3493008" y="3255264"/>
                </a:cubicBezTo>
                <a:cubicBezTo>
                  <a:pt x="3535680" y="3297936"/>
                  <a:pt x="3573901" y="3345581"/>
                  <a:pt x="3621024" y="3383280"/>
                </a:cubicBezTo>
                <a:cubicBezTo>
                  <a:pt x="3929466" y="3630033"/>
                  <a:pt x="3516942" y="3294494"/>
                  <a:pt x="3785616" y="3529584"/>
                </a:cubicBezTo>
                <a:cubicBezTo>
                  <a:pt x="3808555" y="3549655"/>
                  <a:pt x="3835240" y="3565072"/>
                  <a:pt x="3858768" y="3584448"/>
                </a:cubicBezTo>
                <a:cubicBezTo>
                  <a:pt x="3938903" y="3650441"/>
                  <a:pt x="4010136" y="3728032"/>
                  <a:pt x="4096512" y="3785616"/>
                </a:cubicBezTo>
                <a:cubicBezTo>
                  <a:pt x="4114800" y="3797808"/>
                  <a:pt x="4134491" y="3808121"/>
                  <a:pt x="4151376" y="3822192"/>
                </a:cubicBezTo>
                <a:cubicBezTo>
                  <a:pt x="4292188" y="3939535"/>
                  <a:pt x="4124887" y="3822821"/>
                  <a:pt x="4261104" y="3913632"/>
                </a:cubicBezTo>
                <a:cubicBezTo>
                  <a:pt x="4346448" y="4041648"/>
                  <a:pt x="4297680" y="3998976"/>
                  <a:pt x="4389120" y="4059936"/>
                </a:cubicBezTo>
                <a:cubicBezTo>
                  <a:pt x="4413504" y="4096512"/>
                  <a:pt x="4425696" y="4145280"/>
                  <a:pt x="4462272" y="4169664"/>
                </a:cubicBezTo>
                <a:cubicBezTo>
                  <a:pt x="4637266" y="4286326"/>
                  <a:pt x="4539687" y="4247373"/>
                  <a:pt x="4828032" y="4261104"/>
                </a:cubicBezTo>
                <a:cubicBezTo>
                  <a:pt x="4870656" y="4263134"/>
                  <a:pt x="4913376" y="4261104"/>
                  <a:pt x="4956048" y="4261104"/>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18FF4C-EDF5-F24A-82E2-68C585C380C0}"/>
              </a:ext>
            </a:extLst>
          </p:cNvPr>
          <p:cNvSpPr txBox="1"/>
          <p:nvPr/>
        </p:nvSpPr>
        <p:spPr>
          <a:xfrm>
            <a:off x="172934" y="312389"/>
            <a:ext cx="3238579" cy="769441"/>
          </a:xfrm>
          <a:prstGeom prst="rect">
            <a:avLst/>
          </a:prstGeom>
          <a:noFill/>
        </p:spPr>
        <p:txBody>
          <a:bodyPr wrap="none" rtlCol="0">
            <a:spAutoFit/>
          </a:bodyPr>
          <a:lstStyle/>
          <a:p>
            <a:r>
              <a:rPr lang="en-US" sz="4400" dirty="0">
                <a:solidFill>
                  <a:schemeClr val="accent1"/>
                </a:solidFill>
              </a:rPr>
              <a:t>training error</a:t>
            </a:r>
          </a:p>
        </p:txBody>
      </p:sp>
      <p:sp>
        <p:nvSpPr>
          <p:cNvPr id="17" name="TextBox 16">
            <a:extLst>
              <a:ext uri="{FF2B5EF4-FFF2-40B4-BE49-F238E27FC236}">
                <a16:creationId xmlns:a16="http://schemas.microsoft.com/office/drawing/2014/main" id="{E4BBBF1B-A131-E848-9EAF-0259AA0EA445}"/>
              </a:ext>
            </a:extLst>
          </p:cNvPr>
          <p:cNvSpPr txBox="1"/>
          <p:nvPr/>
        </p:nvSpPr>
        <p:spPr>
          <a:xfrm>
            <a:off x="7763070" y="600018"/>
            <a:ext cx="3727111" cy="769441"/>
          </a:xfrm>
          <a:prstGeom prst="rect">
            <a:avLst/>
          </a:prstGeom>
          <a:noFill/>
        </p:spPr>
        <p:txBody>
          <a:bodyPr wrap="none" rtlCol="0">
            <a:spAutoFit/>
          </a:bodyPr>
          <a:lstStyle/>
          <a:p>
            <a:r>
              <a:rPr lang="en-US" sz="4400" dirty="0">
                <a:solidFill>
                  <a:schemeClr val="accent2"/>
                </a:solidFill>
              </a:rPr>
              <a:t>validation error</a:t>
            </a:r>
          </a:p>
        </p:txBody>
      </p:sp>
      <p:sp>
        <p:nvSpPr>
          <p:cNvPr id="19" name="Freeform 18">
            <a:extLst>
              <a:ext uri="{FF2B5EF4-FFF2-40B4-BE49-F238E27FC236}">
                <a16:creationId xmlns:a16="http://schemas.microsoft.com/office/drawing/2014/main" id="{3EEBF9D3-C95F-524A-AB48-7F6E70D93479}"/>
              </a:ext>
            </a:extLst>
          </p:cNvPr>
          <p:cNvSpPr/>
          <p:nvPr/>
        </p:nvSpPr>
        <p:spPr>
          <a:xfrm>
            <a:off x="2414016" y="1282998"/>
            <a:ext cx="5431536" cy="2249424"/>
          </a:xfrm>
          <a:custGeom>
            <a:avLst/>
            <a:gdLst>
              <a:gd name="connsiteX0" fmla="*/ 0 w 5431536"/>
              <a:gd name="connsiteY0" fmla="*/ 347472 h 2249424"/>
              <a:gd name="connsiteX1" fmla="*/ 128016 w 5431536"/>
              <a:gd name="connsiteY1" fmla="*/ 493776 h 2249424"/>
              <a:gd name="connsiteX2" fmla="*/ 237744 w 5431536"/>
              <a:gd name="connsiteY2" fmla="*/ 603504 h 2249424"/>
              <a:gd name="connsiteX3" fmla="*/ 274320 w 5431536"/>
              <a:gd name="connsiteY3" fmla="*/ 658368 h 2249424"/>
              <a:gd name="connsiteX4" fmla="*/ 347472 w 5431536"/>
              <a:gd name="connsiteY4" fmla="*/ 713232 h 2249424"/>
              <a:gd name="connsiteX5" fmla="*/ 493776 w 5431536"/>
              <a:gd name="connsiteY5" fmla="*/ 877824 h 2249424"/>
              <a:gd name="connsiteX6" fmla="*/ 548640 w 5431536"/>
              <a:gd name="connsiteY6" fmla="*/ 914400 h 2249424"/>
              <a:gd name="connsiteX7" fmla="*/ 603504 w 5431536"/>
              <a:gd name="connsiteY7" fmla="*/ 969264 h 2249424"/>
              <a:gd name="connsiteX8" fmla="*/ 676656 w 5431536"/>
              <a:gd name="connsiteY8" fmla="*/ 1005840 h 2249424"/>
              <a:gd name="connsiteX9" fmla="*/ 822960 w 5431536"/>
              <a:gd name="connsiteY9" fmla="*/ 1115568 h 2249424"/>
              <a:gd name="connsiteX10" fmla="*/ 877824 w 5431536"/>
              <a:gd name="connsiteY10" fmla="*/ 1152144 h 2249424"/>
              <a:gd name="connsiteX11" fmla="*/ 932688 w 5431536"/>
              <a:gd name="connsiteY11" fmla="*/ 1207008 h 2249424"/>
              <a:gd name="connsiteX12" fmla="*/ 987552 w 5431536"/>
              <a:gd name="connsiteY12" fmla="*/ 1243584 h 2249424"/>
              <a:gd name="connsiteX13" fmla="*/ 1097280 w 5431536"/>
              <a:gd name="connsiteY13" fmla="*/ 1353312 h 2249424"/>
              <a:gd name="connsiteX14" fmla="*/ 1170432 w 5431536"/>
              <a:gd name="connsiteY14" fmla="*/ 1389888 h 2249424"/>
              <a:gd name="connsiteX15" fmla="*/ 1298448 w 5431536"/>
              <a:gd name="connsiteY15" fmla="*/ 1481328 h 2249424"/>
              <a:gd name="connsiteX16" fmla="*/ 1408176 w 5431536"/>
              <a:gd name="connsiteY16" fmla="*/ 1554480 h 2249424"/>
              <a:gd name="connsiteX17" fmla="*/ 1463040 w 5431536"/>
              <a:gd name="connsiteY17" fmla="*/ 1591056 h 2249424"/>
              <a:gd name="connsiteX18" fmla="*/ 1517904 w 5431536"/>
              <a:gd name="connsiteY18" fmla="*/ 1645920 h 2249424"/>
              <a:gd name="connsiteX19" fmla="*/ 1572768 w 5431536"/>
              <a:gd name="connsiteY19" fmla="*/ 1682496 h 2249424"/>
              <a:gd name="connsiteX20" fmla="*/ 1645920 w 5431536"/>
              <a:gd name="connsiteY20" fmla="*/ 1737360 h 2249424"/>
              <a:gd name="connsiteX21" fmla="*/ 1737360 w 5431536"/>
              <a:gd name="connsiteY21" fmla="*/ 1773936 h 2249424"/>
              <a:gd name="connsiteX22" fmla="*/ 1865376 w 5431536"/>
              <a:gd name="connsiteY22" fmla="*/ 1847088 h 2249424"/>
              <a:gd name="connsiteX23" fmla="*/ 1975104 w 5431536"/>
              <a:gd name="connsiteY23" fmla="*/ 1883664 h 2249424"/>
              <a:gd name="connsiteX24" fmla="*/ 2029968 w 5431536"/>
              <a:gd name="connsiteY24" fmla="*/ 1920240 h 2249424"/>
              <a:gd name="connsiteX25" fmla="*/ 2121408 w 5431536"/>
              <a:gd name="connsiteY25" fmla="*/ 1938528 h 2249424"/>
              <a:gd name="connsiteX26" fmla="*/ 2194560 w 5431536"/>
              <a:gd name="connsiteY26" fmla="*/ 1956816 h 2249424"/>
              <a:gd name="connsiteX27" fmla="*/ 2304288 w 5431536"/>
              <a:gd name="connsiteY27" fmla="*/ 1993392 h 2249424"/>
              <a:gd name="connsiteX28" fmla="*/ 2450592 w 5431536"/>
              <a:gd name="connsiteY28" fmla="*/ 2029968 h 2249424"/>
              <a:gd name="connsiteX29" fmla="*/ 2615184 w 5431536"/>
              <a:gd name="connsiteY29" fmla="*/ 2103120 h 2249424"/>
              <a:gd name="connsiteX30" fmla="*/ 2761488 w 5431536"/>
              <a:gd name="connsiteY30" fmla="*/ 2176272 h 2249424"/>
              <a:gd name="connsiteX31" fmla="*/ 2926080 w 5431536"/>
              <a:gd name="connsiteY31" fmla="*/ 2249424 h 2249424"/>
              <a:gd name="connsiteX32" fmla="*/ 3273552 w 5431536"/>
              <a:gd name="connsiteY32" fmla="*/ 2121408 h 2249424"/>
              <a:gd name="connsiteX33" fmla="*/ 3438144 w 5431536"/>
              <a:gd name="connsiteY33" fmla="*/ 2029968 h 2249424"/>
              <a:gd name="connsiteX34" fmla="*/ 3566160 w 5431536"/>
              <a:gd name="connsiteY34" fmla="*/ 1956816 h 2249424"/>
              <a:gd name="connsiteX35" fmla="*/ 3621024 w 5431536"/>
              <a:gd name="connsiteY35" fmla="*/ 1938528 h 2249424"/>
              <a:gd name="connsiteX36" fmla="*/ 3785616 w 5431536"/>
              <a:gd name="connsiteY36" fmla="*/ 1847088 h 2249424"/>
              <a:gd name="connsiteX37" fmla="*/ 3858768 w 5431536"/>
              <a:gd name="connsiteY37" fmla="*/ 1828800 h 2249424"/>
              <a:gd name="connsiteX38" fmla="*/ 4005072 w 5431536"/>
              <a:gd name="connsiteY38" fmla="*/ 1773936 h 2249424"/>
              <a:gd name="connsiteX39" fmla="*/ 4059936 w 5431536"/>
              <a:gd name="connsiteY39" fmla="*/ 1737360 h 2249424"/>
              <a:gd name="connsiteX40" fmla="*/ 4114800 w 5431536"/>
              <a:gd name="connsiteY40" fmla="*/ 1719072 h 2249424"/>
              <a:gd name="connsiteX41" fmla="*/ 4334256 w 5431536"/>
              <a:gd name="connsiteY41" fmla="*/ 1481328 h 2249424"/>
              <a:gd name="connsiteX42" fmla="*/ 4498848 w 5431536"/>
              <a:gd name="connsiteY42" fmla="*/ 1316736 h 2249424"/>
              <a:gd name="connsiteX43" fmla="*/ 4645152 w 5431536"/>
              <a:gd name="connsiteY43" fmla="*/ 1152144 h 2249424"/>
              <a:gd name="connsiteX44" fmla="*/ 4700016 w 5431536"/>
              <a:gd name="connsiteY44" fmla="*/ 1078992 h 2249424"/>
              <a:gd name="connsiteX45" fmla="*/ 4901184 w 5431536"/>
              <a:gd name="connsiteY45" fmla="*/ 877824 h 2249424"/>
              <a:gd name="connsiteX46" fmla="*/ 4956048 w 5431536"/>
              <a:gd name="connsiteY46" fmla="*/ 822960 h 2249424"/>
              <a:gd name="connsiteX47" fmla="*/ 5010912 w 5431536"/>
              <a:gd name="connsiteY47" fmla="*/ 749808 h 2249424"/>
              <a:gd name="connsiteX48" fmla="*/ 5084064 w 5431536"/>
              <a:gd name="connsiteY48" fmla="*/ 640080 h 2249424"/>
              <a:gd name="connsiteX49" fmla="*/ 5102352 w 5431536"/>
              <a:gd name="connsiteY49" fmla="*/ 585216 h 2249424"/>
              <a:gd name="connsiteX50" fmla="*/ 5138928 w 5431536"/>
              <a:gd name="connsiteY50" fmla="*/ 438912 h 2249424"/>
              <a:gd name="connsiteX51" fmla="*/ 5157216 w 5431536"/>
              <a:gd name="connsiteY51" fmla="*/ 384048 h 2249424"/>
              <a:gd name="connsiteX52" fmla="*/ 5303520 w 5431536"/>
              <a:gd name="connsiteY52" fmla="*/ 237744 h 2249424"/>
              <a:gd name="connsiteX53" fmla="*/ 5340096 w 5431536"/>
              <a:gd name="connsiteY53" fmla="*/ 164592 h 2249424"/>
              <a:gd name="connsiteX54" fmla="*/ 5413248 w 5431536"/>
              <a:gd name="connsiteY54" fmla="*/ 54864 h 2249424"/>
              <a:gd name="connsiteX55" fmla="*/ 5431536 w 5431536"/>
              <a:gd name="connsiteY55" fmla="*/ 0 h 224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431536" h="2249424">
                <a:moveTo>
                  <a:pt x="0" y="347472"/>
                </a:moveTo>
                <a:cubicBezTo>
                  <a:pt x="42672" y="396240"/>
                  <a:pt x="83922" y="446290"/>
                  <a:pt x="128016" y="493776"/>
                </a:cubicBezTo>
                <a:cubicBezTo>
                  <a:pt x="163213" y="531681"/>
                  <a:pt x="209051" y="560465"/>
                  <a:pt x="237744" y="603504"/>
                </a:cubicBezTo>
                <a:cubicBezTo>
                  <a:pt x="249936" y="621792"/>
                  <a:pt x="258778" y="642826"/>
                  <a:pt x="274320" y="658368"/>
                </a:cubicBezTo>
                <a:cubicBezTo>
                  <a:pt x="295873" y="679921"/>
                  <a:pt x="325919" y="691679"/>
                  <a:pt x="347472" y="713232"/>
                </a:cubicBezTo>
                <a:cubicBezTo>
                  <a:pt x="457414" y="823174"/>
                  <a:pt x="263372" y="724221"/>
                  <a:pt x="493776" y="877824"/>
                </a:cubicBezTo>
                <a:cubicBezTo>
                  <a:pt x="512064" y="890016"/>
                  <a:pt x="531755" y="900329"/>
                  <a:pt x="548640" y="914400"/>
                </a:cubicBezTo>
                <a:cubicBezTo>
                  <a:pt x="568509" y="930957"/>
                  <a:pt x="582458" y="954231"/>
                  <a:pt x="603504" y="969264"/>
                </a:cubicBezTo>
                <a:cubicBezTo>
                  <a:pt x="625688" y="985110"/>
                  <a:pt x="653973" y="990718"/>
                  <a:pt x="676656" y="1005840"/>
                </a:cubicBezTo>
                <a:cubicBezTo>
                  <a:pt x="727378" y="1039655"/>
                  <a:pt x="772238" y="1081753"/>
                  <a:pt x="822960" y="1115568"/>
                </a:cubicBezTo>
                <a:cubicBezTo>
                  <a:pt x="841248" y="1127760"/>
                  <a:pt x="860939" y="1138073"/>
                  <a:pt x="877824" y="1152144"/>
                </a:cubicBezTo>
                <a:cubicBezTo>
                  <a:pt x="897693" y="1168701"/>
                  <a:pt x="912819" y="1190451"/>
                  <a:pt x="932688" y="1207008"/>
                </a:cubicBezTo>
                <a:cubicBezTo>
                  <a:pt x="949573" y="1221079"/>
                  <a:pt x="971124" y="1228982"/>
                  <a:pt x="987552" y="1243584"/>
                </a:cubicBezTo>
                <a:cubicBezTo>
                  <a:pt x="1026213" y="1277949"/>
                  <a:pt x="1051015" y="1330179"/>
                  <a:pt x="1097280" y="1353312"/>
                </a:cubicBezTo>
                <a:cubicBezTo>
                  <a:pt x="1121664" y="1365504"/>
                  <a:pt x="1146762" y="1376362"/>
                  <a:pt x="1170432" y="1389888"/>
                </a:cubicBezTo>
                <a:cubicBezTo>
                  <a:pt x="1216676" y="1416313"/>
                  <a:pt x="1254835" y="1450799"/>
                  <a:pt x="1298448" y="1481328"/>
                </a:cubicBezTo>
                <a:cubicBezTo>
                  <a:pt x="1334461" y="1506537"/>
                  <a:pt x="1371600" y="1530096"/>
                  <a:pt x="1408176" y="1554480"/>
                </a:cubicBezTo>
                <a:cubicBezTo>
                  <a:pt x="1426464" y="1566672"/>
                  <a:pt x="1447498" y="1575514"/>
                  <a:pt x="1463040" y="1591056"/>
                </a:cubicBezTo>
                <a:cubicBezTo>
                  <a:pt x="1481328" y="1609344"/>
                  <a:pt x="1498035" y="1629363"/>
                  <a:pt x="1517904" y="1645920"/>
                </a:cubicBezTo>
                <a:cubicBezTo>
                  <a:pt x="1534789" y="1659991"/>
                  <a:pt x="1554883" y="1669721"/>
                  <a:pt x="1572768" y="1682496"/>
                </a:cubicBezTo>
                <a:cubicBezTo>
                  <a:pt x="1597571" y="1700212"/>
                  <a:pt x="1619276" y="1722558"/>
                  <a:pt x="1645920" y="1737360"/>
                </a:cubicBezTo>
                <a:cubicBezTo>
                  <a:pt x="1674617" y="1753303"/>
                  <a:pt x="1707998" y="1759255"/>
                  <a:pt x="1737360" y="1773936"/>
                </a:cubicBezTo>
                <a:cubicBezTo>
                  <a:pt x="1869327" y="1839919"/>
                  <a:pt x="1705066" y="1782964"/>
                  <a:pt x="1865376" y="1847088"/>
                </a:cubicBezTo>
                <a:cubicBezTo>
                  <a:pt x="1901173" y="1861407"/>
                  <a:pt x="1943025" y="1862278"/>
                  <a:pt x="1975104" y="1883664"/>
                </a:cubicBezTo>
                <a:cubicBezTo>
                  <a:pt x="1993392" y="1895856"/>
                  <a:pt x="2009388" y="1912523"/>
                  <a:pt x="2029968" y="1920240"/>
                </a:cubicBezTo>
                <a:cubicBezTo>
                  <a:pt x="2059073" y="1931154"/>
                  <a:pt x="2091065" y="1931785"/>
                  <a:pt x="2121408" y="1938528"/>
                </a:cubicBezTo>
                <a:cubicBezTo>
                  <a:pt x="2145944" y="1943980"/>
                  <a:pt x="2170486" y="1949594"/>
                  <a:pt x="2194560" y="1956816"/>
                </a:cubicBezTo>
                <a:cubicBezTo>
                  <a:pt x="2231489" y="1967895"/>
                  <a:pt x="2266885" y="1984041"/>
                  <a:pt x="2304288" y="1993392"/>
                </a:cubicBezTo>
                <a:lnTo>
                  <a:pt x="2450592" y="2029968"/>
                </a:lnTo>
                <a:cubicBezTo>
                  <a:pt x="2701967" y="2180793"/>
                  <a:pt x="2409697" y="2017500"/>
                  <a:pt x="2615184" y="2103120"/>
                </a:cubicBezTo>
                <a:cubicBezTo>
                  <a:pt x="2665514" y="2124091"/>
                  <a:pt x="2709762" y="2159030"/>
                  <a:pt x="2761488" y="2176272"/>
                </a:cubicBezTo>
                <a:cubicBezTo>
                  <a:pt x="2892068" y="2219799"/>
                  <a:pt x="2839137" y="2191462"/>
                  <a:pt x="2926080" y="2249424"/>
                </a:cubicBezTo>
                <a:cubicBezTo>
                  <a:pt x="2996672" y="2225893"/>
                  <a:pt x="3214408" y="2156894"/>
                  <a:pt x="3273552" y="2121408"/>
                </a:cubicBezTo>
                <a:cubicBezTo>
                  <a:pt x="3502395" y="1984102"/>
                  <a:pt x="3245745" y="2134913"/>
                  <a:pt x="3438144" y="2029968"/>
                </a:cubicBezTo>
                <a:cubicBezTo>
                  <a:pt x="3481290" y="2006434"/>
                  <a:pt x="3522201" y="1978795"/>
                  <a:pt x="3566160" y="1956816"/>
                </a:cubicBezTo>
                <a:cubicBezTo>
                  <a:pt x="3583402" y="1948195"/>
                  <a:pt x="3603782" y="1947149"/>
                  <a:pt x="3621024" y="1938528"/>
                </a:cubicBezTo>
                <a:cubicBezTo>
                  <a:pt x="3690863" y="1903608"/>
                  <a:pt x="3715167" y="1873506"/>
                  <a:pt x="3785616" y="1847088"/>
                </a:cubicBezTo>
                <a:cubicBezTo>
                  <a:pt x="3809150" y="1838263"/>
                  <a:pt x="3835234" y="1837625"/>
                  <a:pt x="3858768" y="1828800"/>
                </a:cubicBezTo>
                <a:cubicBezTo>
                  <a:pt x="4050034" y="1757075"/>
                  <a:pt x="3817303" y="1820878"/>
                  <a:pt x="4005072" y="1773936"/>
                </a:cubicBezTo>
                <a:cubicBezTo>
                  <a:pt x="4023360" y="1761744"/>
                  <a:pt x="4040277" y="1747190"/>
                  <a:pt x="4059936" y="1737360"/>
                </a:cubicBezTo>
                <a:cubicBezTo>
                  <a:pt x="4077178" y="1728739"/>
                  <a:pt x="4099880" y="1731279"/>
                  <a:pt x="4114800" y="1719072"/>
                </a:cubicBezTo>
                <a:cubicBezTo>
                  <a:pt x="4303883" y="1564368"/>
                  <a:pt x="4209430" y="1615756"/>
                  <a:pt x="4334256" y="1481328"/>
                </a:cubicBezTo>
                <a:cubicBezTo>
                  <a:pt x="4387052" y="1424471"/>
                  <a:pt x="4450378" y="1377323"/>
                  <a:pt x="4498848" y="1316736"/>
                </a:cubicBezTo>
                <a:cubicBezTo>
                  <a:pt x="4745601" y="1008294"/>
                  <a:pt x="4410062" y="1420818"/>
                  <a:pt x="4645152" y="1152144"/>
                </a:cubicBezTo>
                <a:cubicBezTo>
                  <a:pt x="4665223" y="1129205"/>
                  <a:pt x="4679513" y="1101545"/>
                  <a:pt x="4700016" y="1078992"/>
                </a:cubicBezTo>
                <a:lnTo>
                  <a:pt x="4901184" y="877824"/>
                </a:lnTo>
                <a:cubicBezTo>
                  <a:pt x="4919472" y="859536"/>
                  <a:pt x="4940530" y="843651"/>
                  <a:pt x="4956048" y="822960"/>
                </a:cubicBezTo>
                <a:cubicBezTo>
                  <a:pt x="4974336" y="798576"/>
                  <a:pt x="4993433" y="774778"/>
                  <a:pt x="5010912" y="749808"/>
                </a:cubicBezTo>
                <a:cubicBezTo>
                  <a:pt x="5036121" y="713795"/>
                  <a:pt x="5070163" y="681783"/>
                  <a:pt x="5084064" y="640080"/>
                </a:cubicBezTo>
                <a:cubicBezTo>
                  <a:pt x="5090160" y="621792"/>
                  <a:pt x="5097280" y="603814"/>
                  <a:pt x="5102352" y="585216"/>
                </a:cubicBezTo>
                <a:cubicBezTo>
                  <a:pt x="5115579" y="536718"/>
                  <a:pt x="5123032" y="486601"/>
                  <a:pt x="5138928" y="438912"/>
                </a:cubicBezTo>
                <a:cubicBezTo>
                  <a:pt x="5145024" y="420624"/>
                  <a:pt x="5145009" y="398968"/>
                  <a:pt x="5157216" y="384048"/>
                </a:cubicBezTo>
                <a:cubicBezTo>
                  <a:pt x="5200889" y="330669"/>
                  <a:pt x="5272676" y="299431"/>
                  <a:pt x="5303520" y="237744"/>
                </a:cubicBezTo>
                <a:cubicBezTo>
                  <a:pt x="5315712" y="213360"/>
                  <a:pt x="5326070" y="187969"/>
                  <a:pt x="5340096" y="164592"/>
                </a:cubicBezTo>
                <a:cubicBezTo>
                  <a:pt x="5362713" y="126898"/>
                  <a:pt x="5399347" y="96567"/>
                  <a:pt x="5413248" y="54864"/>
                </a:cubicBezTo>
                <a:lnTo>
                  <a:pt x="5431536" y="0"/>
                </a:lnTo>
              </a:path>
            </a:pathLst>
          </a:cu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0EE2E1C-37FE-D34F-9F2D-1A3A38AE88AB}"/>
              </a:ext>
            </a:extLst>
          </p:cNvPr>
          <p:cNvSpPr txBox="1"/>
          <p:nvPr/>
        </p:nvSpPr>
        <p:spPr>
          <a:xfrm>
            <a:off x="372844" y="5837725"/>
            <a:ext cx="7413761" cy="707886"/>
          </a:xfrm>
          <a:prstGeom prst="rect">
            <a:avLst/>
          </a:prstGeom>
          <a:noFill/>
        </p:spPr>
        <p:txBody>
          <a:bodyPr wrap="none" rtlCol="0">
            <a:spAutoFit/>
          </a:bodyPr>
          <a:lstStyle/>
          <a:p>
            <a:r>
              <a:rPr lang="en-US" sz="4000" dirty="0"/>
              <a:t>adjust model and/or data to reach </a:t>
            </a:r>
          </a:p>
        </p:txBody>
      </p:sp>
      <p:sp>
        <p:nvSpPr>
          <p:cNvPr id="21" name="Heart 20">
            <a:extLst>
              <a:ext uri="{FF2B5EF4-FFF2-40B4-BE49-F238E27FC236}">
                <a16:creationId xmlns:a16="http://schemas.microsoft.com/office/drawing/2014/main" id="{6352C331-9662-A844-B76C-8425C0E61C04}"/>
              </a:ext>
            </a:extLst>
          </p:cNvPr>
          <p:cNvSpPr/>
          <p:nvPr/>
        </p:nvSpPr>
        <p:spPr>
          <a:xfrm>
            <a:off x="4992624" y="2962656"/>
            <a:ext cx="810107" cy="789672"/>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highlight>
                <a:srgbClr val="FFFF00"/>
              </a:highlight>
            </a:endParaRPr>
          </a:p>
        </p:txBody>
      </p:sp>
      <p:sp>
        <p:nvSpPr>
          <p:cNvPr id="22" name="Heart 21">
            <a:extLst>
              <a:ext uri="{FF2B5EF4-FFF2-40B4-BE49-F238E27FC236}">
                <a16:creationId xmlns:a16="http://schemas.microsoft.com/office/drawing/2014/main" id="{7D137E7C-EBE3-2E4B-AA75-6935C5F701CD}"/>
              </a:ext>
            </a:extLst>
          </p:cNvPr>
          <p:cNvSpPr/>
          <p:nvPr/>
        </p:nvSpPr>
        <p:spPr>
          <a:xfrm>
            <a:off x="7543393" y="5819813"/>
            <a:ext cx="689960" cy="673099"/>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highlight>
                <a:srgbClr val="FFFF00"/>
              </a:highlight>
            </a:endParaRPr>
          </a:p>
        </p:txBody>
      </p:sp>
      <p:cxnSp>
        <p:nvCxnSpPr>
          <p:cNvPr id="5" name="Straight Connector 4">
            <a:extLst>
              <a:ext uri="{FF2B5EF4-FFF2-40B4-BE49-F238E27FC236}">
                <a16:creationId xmlns:a16="http://schemas.microsoft.com/office/drawing/2014/main" id="{449DC82F-8786-9441-B87D-44D6926E4EA2}"/>
              </a:ext>
            </a:extLst>
          </p:cNvPr>
          <p:cNvCxnSpPr>
            <a:cxnSpLocks/>
          </p:cNvCxnSpPr>
          <p:nvPr/>
        </p:nvCxnSpPr>
        <p:spPr>
          <a:xfrm flipV="1">
            <a:off x="7233314" y="4700016"/>
            <a:ext cx="0" cy="1137710"/>
          </a:xfrm>
          <a:prstGeom prst="line">
            <a:avLst/>
          </a:prstGeom>
          <a:ln w="508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65E7B9D-129F-9E4B-BC2F-09BDD41A8B79}"/>
              </a:ext>
            </a:extLst>
          </p:cNvPr>
          <p:cNvSpPr txBox="1"/>
          <p:nvPr/>
        </p:nvSpPr>
        <p:spPr>
          <a:xfrm>
            <a:off x="6686607" y="4076351"/>
            <a:ext cx="4634667" cy="646331"/>
          </a:xfrm>
          <a:prstGeom prst="rect">
            <a:avLst/>
          </a:prstGeom>
          <a:noFill/>
        </p:spPr>
        <p:txBody>
          <a:bodyPr wrap="none" rtlCol="0">
            <a:spAutoFit/>
          </a:bodyPr>
          <a:lstStyle/>
          <a:p>
            <a:r>
              <a:rPr lang="en-US" sz="3600" dirty="0"/>
              <a:t>“critical value” (d/m=1) </a:t>
            </a:r>
          </a:p>
        </p:txBody>
      </p:sp>
      <p:sp>
        <p:nvSpPr>
          <p:cNvPr id="8" name="Footer Placeholder 7">
            <a:extLst>
              <a:ext uri="{FF2B5EF4-FFF2-40B4-BE49-F238E27FC236}">
                <a16:creationId xmlns:a16="http://schemas.microsoft.com/office/drawing/2014/main" id="{68ED463B-909E-C948-880C-F2897C9A157C}"/>
              </a:ext>
            </a:extLst>
          </p:cNvPr>
          <p:cNvSpPr>
            <a:spLocks noGrp="1"/>
          </p:cNvSpPr>
          <p:nvPr>
            <p:ph type="ftr" sz="quarter" idx="11"/>
          </p:nvPr>
        </p:nvSpPr>
        <p:spPr/>
        <p:txBody>
          <a:bodyPr/>
          <a:lstStyle/>
          <a:p>
            <a:r>
              <a:rPr lang="en-GB"/>
              <a:t>A. Jung - Three Components of ML</a:t>
            </a:r>
            <a:endParaRPr lang="en-GB" dirty="0"/>
          </a:p>
        </p:txBody>
      </p:sp>
      <p:sp>
        <p:nvSpPr>
          <p:cNvPr id="2" name="Slide Number Placeholder 1">
            <a:extLst>
              <a:ext uri="{FF2B5EF4-FFF2-40B4-BE49-F238E27FC236}">
                <a16:creationId xmlns:a16="http://schemas.microsoft.com/office/drawing/2014/main" id="{AE504A1E-B2F8-0D4A-82EA-ABC13236A44F}"/>
              </a:ext>
            </a:extLst>
          </p:cNvPr>
          <p:cNvSpPr>
            <a:spLocks noGrp="1"/>
          </p:cNvSpPr>
          <p:nvPr>
            <p:ph type="sldNum" sz="quarter" idx="12"/>
          </p:nvPr>
        </p:nvSpPr>
        <p:spPr/>
        <p:txBody>
          <a:bodyPr/>
          <a:lstStyle/>
          <a:p>
            <a:fld id="{AC1633F7-ACB1-754E-B76E-ED72C708EAF6}" type="slidenum">
              <a:rPr lang="en-AT" smtClean="0"/>
              <a:pPr/>
              <a:t>106</a:t>
            </a:fld>
            <a:endParaRPr lang="en-AT" dirty="0"/>
          </a:p>
        </p:txBody>
      </p:sp>
      <p:sp>
        <p:nvSpPr>
          <p:cNvPr id="3" name="Date Placeholder 2">
            <a:extLst>
              <a:ext uri="{FF2B5EF4-FFF2-40B4-BE49-F238E27FC236}">
                <a16:creationId xmlns:a16="http://schemas.microsoft.com/office/drawing/2014/main" id="{E23B7885-EF55-B3BF-2025-319734257823}"/>
              </a:ext>
            </a:extLst>
          </p:cNvPr>
          <p:cNvSpPr>
            <a:spLocks noGrp="1"/>
          </p:cNvSpPr>
          <p:nvPr>
            <p:ph type="dt" sz="half" idx="10"/>
          </p:nvPr>
        </p:nvSpPr>
        <p:spPr/>
        <p:txBody>
          <a:bodyPr/>
          <a:lstStyle/>
          <a:p>
            <a:fld id="{1C76E7E8-E1AA-FA4F-9C9A-9F6B8E925B44}" type="datetime1">
              <a:rPr lang="en-US" smtClean="0"/>
              <a:t>6/23/23</a:t>
            </a:fld>
            <a:endParaRPr lang="en-AT"/>
          </a:p>
        </p:txBody>
      </p:sp>
    </p:spTree>
    <p:extLst>
      <p:ext uri="{BB962C8B-B14F-4D97-AF65-F5344CB8AC3E}">
        <p14:creationId xmlns:p14="http://schemas.microsoft.com/office/powerpoint/2010/main" val="27268096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09606-EBBB-F94F-A2F9-F83A7A5229DA}"/>
              </a:ext>
            </a:extLst>
          </p:cNvPr>
          <p:cNvSpPr>
            <a:spLocks noGrp="1"/>
          </p:cNvSpPr>
          <p:nvPr>
            <p:ph type="title"/>
          </p:nvPr>
        </p:nvSpPr>
        <p:spPr>
          <a:xfrm>
            <a:off x="1135082" y="2395806"/>
            <a:ext cx="10809267" cy="2676257"/>
          </a:xfrm>
        </p:spPr>
        <p:txBody>
          <a:bodyPr>
            <a:noAutofit/>
          </a:bodyPr>
          <a:lstStyle/>
          <a:p>
            <a:r>
              <a:rPr lang="en-AT" sz="8800" b="1" dirty="0"/>
              <a:t>Privacy-Friendly Machine Learning</a:t>
            </a:r>
          </a:p>
        </p:txBody>
      </p:sp>
      <p:sp>
        <p:nvSpPr>
          <p:cNvPr id="4" name="Footer Placeholder 3">
            <a:extLst>
              <a:ext uri="{FF2B5EF4-FFF2-40B4-BE49-F238E27FC236}">
                <a16:creationId xmlns:a16="http://schemas.microsoft.com/office/drawing/2014/main" id="{44F71828-BE25-E54C-BAF0-DC14B9878966}"/>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E96FD848-7982-DF41-B66D-26D1EF1245C1}"/>
              </a:ext>
            </a:extLst>
          </p:cNvPr>
          <p:cNvSpPr>
            <a:spLocks noGrp="1"/>
          </p:cNvSpPr>
          <p:nvPr>
            <p:ph type="sldNum" sz="quarter" idx="12"/>
          </p:nvPr>
        </p:nvSpPr>
        <p:spPr/>
        <p:txBody>
          <a:bodyPr/>
          <a:lstStyle/>
          <a:p>
            <a:fld id="{AC1633F7-ACB1-754E-B76E-ED72C708EAF6}" type="slidenum">
              <a:rPr lang="en-AT" smtClean="0"/>
              <a:pPr/>
              <a:t>107</a:t>
            </a:fld>
            <a:endParaRPr lang="en-AT" dirty="0"/>
          </a:p>
        </p:txBody>
      </p:sp>
      <p:sp>
        <p:nvSpPr>
          <p:cNvPr id="5" name="Date Placeholder 4">
            <a:extLst>
              <a:ext uri="{FF2B5EF4-FFF2-40B4-BE49-F238E27FC236}">
                <a16:creationId xmlns:a16="http://schemas.microsoft.com/office/drawing/2014/main" id="{DA45A179-E794-B4B1-EBC2-2FE8371DE28B}"/>
              </a:ext>
            </a:extLst>
          </p:cNvPr>
          <p:cNvSpPr>
            <a:spLocks noGrp="1"/>
          </p:cNvSpPr>
          <p:nvPr>
            <p:ph type="dt" sz="half" idx="10"/>
          </p:nvPr>
        </p:nvSpPr>
        <p:spPr/>
        <p:txBody>
          <a:bodyPr/>
          <a:lstStyle/>
          <a:p>
            <a:fld id="{9431135D-6E95-684B-9B35-2EC6E676ED8E}" type="datetime1">
              <a:rPr lang="en-US" smtClean="0"/>
              <a:t>6/23/23</a:t>
            </a:fld>
            <a:endParaRPr lang="en-AT"/>
          </a:p>
        </p:txBody>
      </p:sp>
    </p:spTree>
    <p:extLst>
      <p:ext uri="{BB962C8B-B14F-4D97-AF65-F5344CB8AC3E}">
        <p14:creationId xmlns:p14="http://schemas.microsoft.com/office/powerpoint/2010/main" val="25896857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F71828-BE25-E54C-BAF0-DC14B9878966}"/>
              </a:ext>
            </a:extLst>
          </p:cNvPr>
          <p:cNvSpPr>
            <a:spLocks noGrp="1"/>
          </p:cNvSpPr>
          <p:nvPr>
            <p:ph type="ftr" sz="quarter" idx="11"/>
          </p:nvPr>
        </p:nvSpPr>
        <p:spPr/>
        <p:txBody>
          <a:bodyPr/>
          <a:lstStyle/>
          <a:p>
            <a:r>
              <a:rPr lang="en-GB"/>
              <a:t>A. Jung - Three Components of ML</a:t>
            </a:r>
            <a:endParaRPr lang="en-GB" dirty="0"/>
          </a:p>
        </p:txBody>
      </p:sp>
      <p:sp>
        <p:nvSpPr>
          <p:cNvPr id="6" name="TextBox 5">
            <a:extLst>
              <a:ext uri="{FF2B5EF4-FFF2-40B4-BE49-F238E27FC236}">
                <a16:creationId xmlns:a16="http://schemas.microsoft.com/office/drawing/2014/main" id="{CDCBDCC9-CBE4-0C4B-8E34-D33757AC25E3}"/>
              </a:ext>
            </a:extLst>
          </p:cNvPr>
          <p:cNvSpPr txBox="1"/>
          <p:nvPr/>
        </p:nvSpPr>
        <p:spPr>
          <a:xfrm>
            <a:off x="1878436" y="2400300"/>
            <a:ext cx="7368556" cy="1200329"/>
          </a:xfrm>
          <a:prstGeom prst="rect">
            <a:avLst/>
          </a:prstGeom>
          <a:noFill/>
        </p:spPr>
        <p:txBody>
          <a:bodyPr wrap="none" rtlCol="0">
            <a:spAutoFit/>
          </a:bodyPr>
          <a:lstStyle/>
          <a:p>
            <a:r>
              <a:rPr lang="en-GB" sz="7200" dirty="0"/>
              <a:t>v</a:t>
            </a:r>
            <a:r>
              <a:rPr lang="en-AT" sz="7200" dirty="0"/>
              <a:t>accine hesitancy ?</a:t>
            </a:r>
          </a:p>
        </p:txBody>
      </p:sp>
      <p:sp>
        <p:nvSpPr>
          <p:cNvPr id="2" name="Slide Number Placeholder 1">
            <a:extLst>
              <a:ext uri="{FF2B5EF4-FFF2-40B4-BE49-F238E27FC236}">
                <a16:creationId xmlns:a16="http://schemas.microsoft.com/office/drawing/2014/main" id="{AC71A17F-2966-194D-8FBE-1A36D5ADDCEC}"/>
              </a:ext>
            </a:extLst>
          </p:cNvPr>
          <p:cNvSpPr>
            <a:spLocks noGrp="1"/>
          </p:cNvSpPr>
          <p:nvPr>
            <p:ph type="sldNum" sz="quarter" idx="12"/>
          </p:nvPr>
        </p:nvSpPr>
        <p:spPr/>
        <p:txBody>
          <a:bodyPr/>
          <a:lstStyle/>
          <a:p>
            <a:fld id="{AC1633F7-ACB1-754E-B76E-ED72C708EAF6}" type="slidenum">
              <a:rPr lang="en-AT" smtClean="0"/>
              <a:pPr/>
              <a:t>108</a:t>
            </a:fld>
            <a:endParaRPr lang="en-AT" dirty="0"/>
          </a:p>
        </p:txBody>
      </p:sp>
      <p:sp>
        <p:nvSpPr>
          <p:cNvPr id="3" name="Date Placeholder 2">
            <a:extLst>
              <a:ext uri="{FF2B5EF4-FFF2-40B4-BE49-F238E27FC236}">
                <a16:creationId xmlns:a16="http://schemas.microsoft.com/office/drawing/2014/main" id="{13623D3F-4703-88E8-4E05-899DE907EF97}"/>
              </a:ext>
            </a:extLst>
          </p:cNvPr>
          <p:cNvSpPr>
            <a:spLocks noGrp="1"/>
          </p:cNvSpPr>
          <p:nvPr>
            <p:ph type="dt" sz="half" idx="10"/>
          </p:nvPr>
        </p:nvSpPr>
        <p:spPr/>
        <p:txBody>
          <a:bodyPr/>
          <a:lstStyle/>
          <a:p>
            <a:fld id="{2B5F631C-9B57-9F44-ACF7-B0C678F3CE7C}" type="datetime1">
              <a:rPr lang="en-US" smtClean="0"/>
              <a:t>6/23/23</a:t>
            </a:fld>
            <a:endParaRPr lang="en-AT"/>
          </a:p>
        </p:txBody>
      </p:sp>
    </p:spTree>
    <p:extLst>
      <p:ext uri="{BB962C8B-B14F-4D97-AF65-F5344CB8AC3E}">
        <p14:creationId xmlns:p14="http://schemas.microsoft.com/office/powerpoint/2010/main" val="42542093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F71828-BE25-E54C-BAF0-DC14B9878966}"/>
              </a:ext>
            </a:extLst>
          </p:cNvPr>
          <p:cNvSpPr>
            <a:spLocks noGrp="1"/>
          </p:cNvSpPr>
          <p:nvPr>
            <p:ph type="ftr" sz="quarter" idx="11"/>
          </p:nvPr>
        </p:nvSpPr>
        <p:spPr/>
        <p:txBody>
          <a:bodyPr/>
          <a:lstStyle/>
          <a:p>
            <a:r>
              <a:rPr lang="en-GB"/>
              <a:t>A. Jung - Three Components of ML</a:t>
            </a:r>
            <a:endParaRPr lang="en-GB" dirty="0"/>
          </a:p>
        </p:txBody>
      </p:sp>
      <p:cxnSp>
        <p:nvCxnSpPr>
          <p:cNvPr id="3" name="Straight Arrow Connector 2">
            <a:extLst>
              <a:ext uri="{FF2B5EF4-FFF2-40B4-BE49-F238E27FC236}">
                <a16:creationId xmlns:a16="http://schemas.microsoft.com/office/drawing/2014/main" id="{B0190B63-3DD2-8647-B6E8-5D522F6B3535}"/>
              </a:ext>
            </a:extLst>
          </p:cNvPr>
          <p:cNvCxnSpPr/>
          <p:nvPr/>
        </p:nvCxnSpPr>
        <p:spPr>
          <a:xfrm>
            <a:off x="971550" y="5072063"/>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71C6260-ACE4-CB4F-A1CF-CB8EA86862D6}"/>
              </a:ext>
            </a:extLst>
          </p:cNvPr>
          <p:cNvCxnSpPr>
            <a:cxnSpLocks/>
          </p:cNvCxnSpPr>
          <p:nvPr/>
        </p:nvCxnSpPr>
        <p:spPr>
          <a:xfrm flipV="1">
            <a:off x="1123950" y="985838"/>
            <a:ext cx="0" cy="423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2325438-CAD0-F14F-BA7D-110BA3AC177A}"/>
              </a:ext>
            </a:extLst>
          </p:cNvPr>
          <p:cNvSpPr txBox="1"/>
          <p:nvPr/>
        </p:nvSpPr>
        <p:spPr>
          <a:xfrm>
            <a:off x="9600144" y="4487288"/>
            <a:ext cx="2188100" cy="584775"/>
          </a:xfrm>
          <a:prstGeom prst="rect">
            <a:avLst/>
          </a:prstGeom>
          <a:noFill/>
        </p:spPr>
        <p:txBody>
          <a:bodyPr wrap="none" rtlCol="0">
            <a:spAutoFit/>
          </a:bodyPr>
          <a:lstStyle/>
          <a:p>
            <a:r>
              <a:rPr lang="en-GB" sz="3200" dirty="0"/>
              <a:t>f</a:t>
            </a:r>
            <a:r>
              <a:rPr lang="en-AT" sz="3200" dirty="0"/>
              <a:t>eature=age</a:t>
            </a:r>
          </a:p>
        </p:txBody>
      </p:sp>
      <p:sp>
        <p:nvSpPr>
          <p:cNvPr id="12" name="TextBox 11">
            <a:extLst>
              <a:ext uri="{FF2B5EF4-FFF2-40B4-BE49-F238E27FC236}">
                <a16:creationId xmlns:a16="http://schemas.microsoft.com/office/drawing/2014/main" id="{68A0546A-66F0-F547-897E-DF13BAC65C6A}"/>
              </a:ext>
            </a:extLst>
          </p:cNvPr>
          <p:cNvSpPr txBox="1"/>
          <p:nvPr/>
        </p:nvSpPr>
        <p:spPr>
          <a:xfrm>
            <a:off x="583559" y="401063"/>
            <a:ext cx="2776529" cy="584775"/>
          </a:xfrm>
          <a:prstGeom prst="rect">
            <a:avLst/>
          </a:prstGeom>
          <a:noFill/>
        </p:spPr>
        <p:txBody>
          <a:bodyPr wrap="none" rtlCol="0">
            <a:spAutoFit/>
          </a:bodyPr>
          <a:lstStyle/>
          <a:p>
            <a:r>
              <a:rPr lang="en-GB" sz="3200" dirty="0"/>
              <a:t>l</a:t>
            </a:r>
            <a:r>
              <a:rPr lang="en-AT" sz="3200" dirty="0"/>
              <a:t>abel=hesitancy</a:t>
            </a:r>
          </a:p>
        </p:txBody>
      </p:sp>
      <p:sp>
        <p:nvSpPr>
          <p:cNvPr id="13" name="Oval 12">
            <a:extLst>
              <a:ext uri="{FF2B5EF4-FFF2-40B4-BE49-F238E27FC236}">
                <a16:creationId xmlns:a16="http://schemas.microsoft.com/office/drawing/2014/main" id="{CFA3B049-F315-4140-A067-F856AF3D1318}"/>
              </a:ext>
            </a:extLst>
          </p:cNvPr>
          <p:cNvSpPr/>
          <p:nvPr/>
        </p:nvSpPr>
        <p:spPr>
          <a:xfrm>
            <a:off x="2071688" y="162877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8D7B560E-93C7-7F42-9D95-D5174B687FCC}"/>
              </a:ext>
            </a:extLst>
          </p:cNvPr>
          <p:cNvSpPr/>
          <p:nvPr/>
        </p:nvSpPr>
        <p:spPr>
          <a:xfrm>
            <a:off x="2938463"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02937FC2-3738-FA4B-AD3C-B20E0F082CB8}"/>
              </a:ext>
            </a:extLst>
          </p:cNvPr>
          <p:cNvSpPr/>
          <p:nvPr/>
        </p:nvSpPr>
        <p:spPr>
          <a:xfrm>
            <a:off x="3761694" y="249555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032A9E60-9620-5F47-847A-EBD644DCECA3}"/>
              </a:ext>
            </a:extLst>
          </p:cNvPr>
          <p:cNvSpPr/>
          <p:nvPr/>
        </p:nvSpPr>
        <p:spPr>
          <a:xfrm>
            <a:off x="4510088" y="207168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729C94A2-E2DF-B34F-99EE-299CB5B312B7}"/>
              </a:ext>
            </a:extLst>
          </p:cNvPr>
          <p:cNvSpPr/>
          <p:nvPr/>
        </p:nvSpPr>
        <p:spPr>
          <a:xfrm>
            <a:off x="3488870"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C65F0016-2C35-A049-86DA-542E68AFC6A4}"/>
              </a:ext>
            </a:extLst>
          </p:cNvPr>
          <p:cNvSpPr/>
          <p:nvPr/>
        </p:nvSpPr>
        <p:spPr>
          <a:xfrm>
            <a:off x="2540113" y="150018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AFB739BE-5D8F-9040-9949-51821F8C0CF3}"/>
              </a:ext>
            </a:extLst>
          </p:cNvPr>
          <p:cNvSpPr/>
          <p:nvPr/>
        </p:nvSpPr>
        <p:spPr>
          <a:xfrm>
            <a:off x="4805364"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37547400-D889-544F-8FCA-F57D9A889C79}"/>
              </a:ext>
            </a:extLst>
          </p:cNvPr>
          <p:cNvSpPr/>
          <p:nvPr/>
        </p:nvSpPr>
        <p:spPr>
          <a:xfrm>
            <a:off x="5572128" y="245745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9435983-96FC-7E4A-A782-9D14B16F6A0A}"/>
              </a:ext>
            </a:extLst>
          </p:cNvPr>
          <p:cNvSpPr/>
          <p:nvPr/>
        </p:nvSpPr>
        <p:spPr>
          <a:xfrm>
            <a:off x="6200439" y="324246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457586F7-4A2A-4F4C-A03C-428A1B81B89E}"/>
              </a:ext>
            </a:extLst>
          </p:cNvPr>
          <p:cNvSpPr/>
          <p:nvPr/>
        </p:nvSpPr>
        <p:spPr>
          <a:xfrm>
            <a:off x="6615798"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TextBox 23">
            <a:extLst>
              <a:ext uri="{FF2B5EF4-FFF2-40B4-BE49-F238E27FC236}">
                <a16:creationId xmlns:a16="http://schemas.microsoft.com/office/drawing/2014/main" id="{88D7044F-75D4-FD42-B4B2-BDA6A402FEAA}"/>
              </a:ext>
            </a:extLst>
          </p:cNvPr>
          <p:cNvSpPr txBox="1"/>
          <p:nvPr/>
        </p:nvSpPr>
        <p:spPr>
          <a:xfrm>
            <a:off x="7363112" y="905411"/>
            <a:ext cx="4245329" cy="1323439"/>
          </a:xfrm>
          <a:prstGeom prst="rect">
            <a:avLst/>
          </a:prstGeom>
          <a:noFill/>
        </p:spPr>
        <p:txBody>
          <a:bodyPr wrap="none" rtlCol="0">
            <a:spAutoFit/>
          </a:bodyPr>
          <a:lstStyle/>
          <a:p>
            <a:r>
              <a:rPr lang="en-AT" sz="4000" dirty="0"/>
              <a:t>each datapoint has </a:t>
            </a:r>
          </a:p>
          <a:p>
            <a:r>
              <a:rPr lang="en-AT" sz="4000" dirty="0"/>
              <a:t>unique feature!</a:t>
            </a:r>
          </a:p>
        </p:txBody>
      </p:sp>
      <p:sp>
        <p:nvSpPr>
          <p:cNvPr id="25" name="Oval 24">
            <a:extLst>
              <a:ext uri="{FF2B5EF4-FFF2-40B4-BE49-F238E27FC236}">
                <a16:creationId xmlns:a16="http://schemas.microsoft.com/office/drawing/2014/main" id="{5747A1D5-2295-5647-80D0-F177651D09DA}"/>
              </a:ext>
            </a:extLst>
          </p:cNvPr>
          <p:cNvSpPr/>
          <p:nvPr/>
        </p:nvSpPr>
        <p:spPr>
          <a:xfrm>
            <a:off x="4145076" y="225742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7AE58DB1-3A6B-E341-891C-AE66063E7FFF}"/>
              </a:ext>
            </a:extLst>
          </p:cNvPr>
          <p:cNvSpPr/>
          <p:nvPr/>
        </p:nvSpPr>
        <p:spPr>
          <a:xfrm>
            <a:off x="3625454" y="15521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44A97BF9-2EF7-9A44-B769-E8A50E4FCF3A}"/>
              </a:ext>
            </a:extLst>
          </p:cNvPr>
          <p:cNvSpPr/>
          <p:nvPr/>
        </p:nvSpPr>
        <p:spPr>
          <a:xfrm>
            <a:off x="5240791" y="292814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F21CB01D-D751-0244-BFFF-73858E2904C6}"/>
              </a:ext>
            </a:extLst>
          </p:cNvPr>
          <p:cNvSpPr/>
          <p:nvPr/>
        </p:nvSpPr>
        <p:spPr>
          <a:xfrm>
            <a:off x="5789841" y="275748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6E988144-F8E2-A141-9F37-51C27E01352B}"/>
              </a:ext>
            </a:extLst>
          </p:cNvPr>
          <p:cNvSpPr/>
          <p:nvPr/>
        </p:nvSpPr>
        <p:spPr>
          <a:xfrm>
            <a:off x="5957547" y="306466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97E8B2AC-39C1-9949-BA6A-52236CD84657}"/>
              </a:ext>
            </a:extLst>
          </p:cNvPr>
          <p:cNvSpPr/>
          <p:nvPr/>
        </p:nvSpPr>
        <p:spPr>
          <a:xfrm>
            <a:off x="6477345" y="308530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03703072-43D5-4C4B-B7A8-D76CACCAC49E}"/>
              </a:ext>
            </a:extLst>
          </p:cNvPr>
          <p:cNvSpPr/>
          <p:nvPr/>
        </p:nvSpPr>
        <p:spPr>
          <a:xfrm>
            <a:off x="6858690" y="33004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3F555F1A-AF56-1A4A-AE3F-06D5AB636FB9}"/>
              </a:ext>
            </a:extLst>
          </p:cNvPr>
          <p:cNvSpPr/>
          <p:nvPr/>
        </p:nvSpPr>
        <p:spPr>
          <a:xfrm>
            <a:off x="2263207" y="122872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5AC87BD8-83F0-7446-9C2E-40034781DCA6}"/>
              </a:ext>
            </a:extLst>
          </p:cNvPr>
          <p:cNvSpPr/>
          <p:nvPr/>
        </p:nvSpPr>
        <p:spPr>
          <a:xfrm>
            <a:off x="2678566" y="192881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3CAD73D6-B189-B04E-8F4B-87478A808517}"/>
              </a:ext>
            </a:extLst>
          </p:cNvPr>
          <p:cNvSpPr/>
          <p:nvPr/>
        </p:nvSpPr>
        <p:spPr>
          <a:xfrm>
            <a:off x="3204314" y="216506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 name="Slide Number Placeholder 1">
            <a:extLst>
              <a:ext uri="{FF2B5EF4-FFF2-40B4-BE49-F238E27FC236}">
                <a16:creationId xmlns:a16="http://schemas.microsoft.com/office/drawing/2014/main" id="{9A16343D-050A-D547-A098-6785D9BDD1FC}"/>
              </a:ext>
            </a:extLst>
          </p:cNvPr>
          <p:cNvSpPr>
            <a:spLocks noGrp="1"/>
          </p:cNvSpPr>
          <p:nvPr>
            <p:ph type="sldNum" sz="quarter" idx="12"/>
          </p:nvPr>
        </p:nvSpPr>
        <p:spPr/>
        <p:txBody>
          <a:bodyPr/>
          <a:lstStyle/>
          <a:p>
            <a:fld id="{AC1633F7-ACB1-754E-B76E-ED72C708EAF6}" type="slidenum">
              <a:rPr lang="en-AT" smtClean="0"/>
              <a:pPr/>
              <a:t>109</a:t>
            </a:fld>
            <a:endParaRPr lang="en-AT" dirty="0"/>
          </a:p>
        </p:txBody>
      </p:sp>
      <p:sp>
        <p:nvSpPr>
          <p:cNvPr id="5" name="Date Placeholder 4">
            <a:extLst>
              <a:ext uri="{FF2B5EF4-FFF2-40B4-BE49-F238E27FC236}">
                <a16:creationId xmlns:a16="http://schemas.microsoft.com/office/drawing/2014/main" id="{BD9D989A-E19C-E9FF-F28E-F1D7A530637C}"/>
              </a:ext>
            </a:extLst>
          </p:cNvPr>
          <p:cNvSpPr>
            <a:spLocks noGrp="1"/>
          </p:cNvSpPr>
          <p:nvPr>
            <p:ph type="dt" sz="half" idx="10"/>
          </p:nvPr>
        </p:nvSpPr>
        <p:spPr/>
        <p:txBody>
          <a:bodyPr/>
          <a:lstStyle/>
          <a:p>
            <a:fld id="{80881351-696E-F743-A1CD-1D48DD2D18D9}" type="datetime1">
              <a:rPr lang="en-US" smtClean="0"/>
              <a:t>6/23/23</a:t>
            </a:fld>
            <a:endParaRPr lang="en-AT"/>
          </a:p>
        </p:txBody>
      </p:sp>
    </p:spTree>
    <p:extLst>
      <p:ext uri="{BB962C8B-B14F-4D97-AF65-F5344CB8AC3E}">
        <p14:creationId xmlns:p14="http://schemas.microsoft.com/office/powerpoint/2010/main" val="1845159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067C4060-8A12-2944-BA3F-E0E3EC50729A}"/>
              </a:ext>
            </a:extLst>
          </p:cNvPr>
          <p:cNvSpPr>
            <a:spLocks/>
          </p:cNvSpPr>
          <p:nvPr/>
        </p:nvSpPr>
        <p:spPr>
          <a:xfrm>
            <a:off x="537029" y="1582600"/>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a:extLst>
              <a:ext uri="{FF2B5EF4-FFF2-40B4-BE49-F238E27FC236}">
                <a16:creationId xmlns:a16="http://schemas.microsoft.com/office/drawing/2014/main" id="{E90F2192-2F73-9E4A-940F-6C6FF9DE6C9C}"/>
              </a:ext>
            </a:extLst>
          </p:cNvPr>
          <p:cNvSpPr>
            <a:spLocks/>
          </p:cNvSpPr>
          <p:nvPr/>
        </p:nvSpPr>
        <p:spPr>
          <a:xfrm>
            <a:off x="1257029" y="862600"/>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30664FD-4D2A-734F-81D7-CF79C8B4155E}"/>
              </a:ext>
            </a:extLst>
          </p:cNvPr>
          <p:cNvSpPr txBox="1"/>
          <p:nvPr/>
        </p:nvSpPr>
        <p:spPr>
          <a:xfrm>
            <a:off x="1008403" y="3038900"/>
            <a:ext cx="497252" cy="830997"/>
          </a:xfrm>
          <a:prstGeom prst="rect">
            <a:avLst/>
          </a:prstGeom>
          <a:noFill/>
        </p:spPr>
        <p:txBody>
          <a:bodyPr wrap="none" rtlCol="0">
            <a:spAutoFit/>
          </a:bodyPr>
          <a:lstStyle/>
          <a:p>
            <a:r>
              <a:rPr lang="en-US" sz="4800" dirty="0"/>
              <a:t>1</a:t>
            </a:r>
          </a:p>
        </p:txBody>
      </p:sp>
      <p:sp>
        <p:nvSpPr>
          <p:cNvPr id="7" name="Right Triangle 6">
            <a:extLst>
              <a:ext uri="{FF2B5EF4-FFF2-40B4-BE49-F238E27FC236}">
                <a16:creationId xmlns:a16="http://schemas.microsoft.com/office/drawing/2014/main" id="{31C217EB-713B-8249-BE44-98FB89693B24}"/>
              </a:ext>
            </a:extLst>
          </p:cNvPr>
          <p:cNvSpPr>
            <a:spLocks/>
          </p:cNvSpPr>
          <p:nvPr/>
        </p:nvSpPr>
        <p:spPr>
          <a:xfrm>
            <a:off x="3698058" y="1582600"/>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B7899153-6275-3C46-91F4-988DDE60B02B}"/>
              </a:ext>
            </a:extLst>
          </p:cNvPr>
          <p:cNvSpPr>
            <a:spLocks/>
          </p:cNvSpPr>
          <p:nvPr/>
        </p:nvSpPr>
        <p:spPr>
          <a:xfrm>
            <a:off x="3698058" y="142600"/>
            <a:ext cx="1440000" cy="1440000"/>
          </a:xfrm>
          <a:prstGeom prst="r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10" name="TextBox 9">
            <a:extLst>
              <a:ext uri="{FF2B5EF4-FFF2-40B4-BE49-F238E27FC236}">
                <a16:creationId xmlns:a16="http://schemas.microsoft.com/office/drawing/2014/main" id="{312E0018-E666-B142-9F9B-43D50C4B3A81}"/>
              </a:ext>
            </a:extLst>
          </p:cNvPr>
          <p:cNvSpPr txBox="1"/>
          <p:nvPr/>
        </p:nvSpPr>
        <p:spPr>
          <a:xfrm>
            <a:off x="3920806" y="3038900"/>
            <a:ext cx="497252" cy="830997"/>
          </a:xfrm>
          <a:prstGeom prst="rect">
            <a:avLst/>
          </a:prstGeom>
          <a:noFill/>
        </p:spPr>
        <p:txBody>
          <a:bodyPr wrap="none" rtlCol="0">
            <a:spAutoFit/>
          </a:bodyPr>
          <a:lstStyle/>
          <a:p>
            <a:r>
              <a:rPr lang="en-US" sz="4800" dirty="0"/>
              <a:t>1</a:t>
            </a:r>
          </a:p>
        </p:txBody>
      </p:sp>
      <p:sp>
        <p:nvSpPr>
          <p:cNvPr id="11" name="Right Triangle 10">
            <a:extLst>
              <a:ext uri="{FF2B5EF4-FFF2-40B4-BE49-F238E27FC236}">
                <a16:creationId xmlns:a16="http://schemas.microsoft.com/office/drawing/2014/main" id="{EE1AF1DC-B9BB-6340-9D6E-6C7862DD4891}"/>
              </a:ext>
            </a:extLst>
          </p:cNvPr>
          <p:cNvSpPr>
            <a:spLocks/>
          </p:cNvSpPr>
          <p:nvPr/>
        </p:nvSpPr>
        <p:spPr>
          <a:xfrm>
            <a:off x="6666229" y="1582600"/>
            <a:ext cx="1440000" cy="1440000"/>
          </a:xfrm>
          <a:prstGeom prst="r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12" name="Right Triangle 11">
            <a:extLst>
              <a:ext uri="{FF2B5EF4-FFF2-40B4-BE49-F238E27FC236}">
                <a16:creationId xmlns:a16="http://schemas.microsoft.com/office/drawing/2014/main" id="{7BB1924D-494D-8748-8D02-2AF3C123D0A6}"/>
              </a:ext>
            </a:extLst>
          </p:cNvPr>
          <p:cNvSpPr>
            <a:spLocks/>
          </p:cNvSpPr>
          <p:nvPr/>
        </p:nvSpPr>
        <p:spPr>
          <a:xfrm>
            <a:off x="8106229" y="1582600"/>
            <a:ext cx="1440000" cy="1440000"/>
          </a:xfrm>
          <a:prstGeom prst="r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13" name="TextBox 12">
            <a:extLst>
              <a:ext uri="{FF2B5EF4-FFF2-40B4-BE49-F238E27FC236}">
                <a16:creationId xmlns:a16="http://schemas.microsoft.com/office/drawing/2014/main" id="{78256239-30F1-FC48-A24A-55EDDD0E5935}"/>
              </a:ext>
            </a:extLst>
          </p:cNvPr>
          <p:cNvSpPr txBox="1"/>
          <p:nvPr/>
        </p:nvSpPr>
        <p:spPr>
          <a:xfrm>
            <a:off x="7773944" y="3038900"/>
            <a:ext cx="497252" cy="830997"/>
          </a:xfrm>
          <a:prstGeom prst="rect">
            <a:avLst/>
          </a:prstGeom>
          <a:noFill/>
        </p:spPr>
        <p:txBody>
          <a:bodyPr wrap="none" rtlCol="0">
            <a:spAutoFit/>
          </a:bodyPr>
          <a:lstStyle/>
          <a:p>
            <a:r>
              <a:rPr lang="en-US" sz="4800" dirty="0"/>
              <a:t>1</a:t>
            </a:r>
          </a:p>
        </p:txBody>
      </p:sp>
      <p:sp>
        <p:nvSpPr>
          <p:cNvPr id="14" name="Right Triangle 13">
            <a:extLst>
              <a:ext uri="{FF2B5EF4-FFF2-40B4-BE49-F238E27FC236}">
                <a16:creationId xmlns:a16="http://schemas.microsoft.com/office/drawing/2014/main" id="{6D2F4FEC-527B-C342-ABB2-D05267C4A82B}"/>
              </a:ext>
            </a:extLst>
          </p:cNvPr>
          <p:cNvSpPr>
            <a:spLocks/>
          </p:cNvSpPr>
          <p:nvPr/>
        </p:nvSpPr>
        <p:spPr>
          <a:xfrm>
            <a:off x="785655" y="4382314"/>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20A6E9E-E588-1349-9C0C-FB0ED47A64B8}"/>
              </a:ext>
            </a:extLst>
          </p:cNvPr>
          <p:cNvSpPr txBox="1"/>
          <p:nvPr/>
        </p:nvSpPr>
        <p:spPr>
          <a:xfrm>
            <a:off x="929947" y="6010914"/>
            <a:ext cx="1047082" cy="830997"/>
          </a:xfrm>
          <a:prstGeom prst="rect">
            <a:avLst/>
          </a:prstGeom>
          <a:noFill/>
        </p:spPr>
        <p:txBody>
          <a:bodyPr wrap="none" rtlCol="0">
            <a:spAutoFit/>
          </a:bodyPr>
          <a:lstStyle/>
          <a:p>
            <a:r>
              <a:rPr lang="en-US" sz="4800" dirty="0"/>
              <a:t>1/2</a:t>
            </a:r>
          </a:p>
        </p:txBody>
      </p:sp>
      <p:sp>
        <p:nvSpPr>
          <p:cNvPr id="16" name="Right Triangle 15">
            <a:extLst>
              <a:ext uri="{FF2B5EF4-FFF2-40B4-BE49-F238E27FC236}">
                <a16:creationId xmlns:a16="http://schemas.microsoft.com/office/drawing/2014/main" id="{18B4F956-101D-8E4D-9089-F552366C02A6}"/>
              </a:ext>
            </a:extLst>
          </p:cNvPr>
          <p:cNvSpPr>
            <a:spLocks/>
          </p:cNvSpPr>
          <p:nvPr/>
        </p:nvSpPr>
        <p:spPr>
          <a:xfrm rot="19542774">
            <a:off x="3449432" y="4166684"/>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a:extLst>
              <a:ext uri="{FF2B5EF4-FFF2-40B4-BE49-F238E27FC236}">
                <a16:creationId xmlns:a16="http://schemas.microsoft.com/office/drawing/2014/main" id="{4EFE7BA9-D4BD-4446-99FC-41543B913166}"/>
              </a:ext>
            </a:extLst>
          </p:cNvPr>
          <p:cNvSpPr>
            <a:spLocks/>
          </p:cNvSpPr>
          <p:nvPr/>
        </p:nvSpPr>
        <p:spPr>
          <a:xfrm>
            <a:off x="5138058" y="3649463"/>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29B5DDD-1E66-AB41-90D5-622AB143BFDB}"/>
              </a:ext>
            </a:extLst>
          </p:cNvPr>
          <p:cNvSpPr txBox="1"/>
          <p:nvPr/>
        </p:nvSpPr>
        <p:spPr>
          <a:xfrm>
            <a:off x="8976318" y="6010914"/>
            <a:ext cx="470000" cy="830997"/>
          </a:xfrm>
          <a:prstGeom prst="rect">
            <a:avLst/>
          </a:prstGeom>
          <a:noFill/>
        </p:spPr>
        <p:txBody>
          <a:bodyPr wrap="none" rtlCol="0">
            <a:spAutoFit/>
          </a:bodyPr>
          <a:lstStyle/>
          <a:p>
            <a:r>
              <a:rPr lang="en-US" sz="4800" dirty="0"/>
              <a:t>?</a:t>
            </a:r>
          </a:p>
        </p:txBody>
      </p:sp>
      <p:sp>
        <p:nvSpPr>
          <p:cNvPr id="19" name="Right Triangle 18">
            <a:extLst>
              <a:ext uri="{FF2B5EF4-FFF2-40B4-BE49-F238E27FC236}">
                <a16:creationId xmlns:a16="http://schemas.microsoft.com/office/drawing/2014/main" id="{6A074FBB-B1FB-7B45-B6C2-C297476374B0}"/>
              </a:ext>
            </a:extLst>
          </p:cNvPr>
          <p:cNvSpPr>
            <a:spLocks/>
          </p:cNvSpPr>
          <p:nvPr/>
        </p:nvSpPr>
        <p:spPr>
          <a:xfrm>
            <a:off x="8504944" y="4382314"/>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05D13F9E-DDE0-844F-AEC8-D4EB162EBA98}"/>
              </a:ext>
            </a:extLst>
          </p:cNvPr>
          <p:cNvSpPr>
            <a:spLocks/>
          </p:cNvSpPr>
          <p:nvPr/>
        </p:nvSpPr>
        <p:spPr>
          <a:xfrm rot="10800000">
            <a:off x="8504944" y="4369463"/>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6397765-A093-894F-A971-FF181D236FC8}"/>
              </a:ext>
            </a:extLst>
          </p:cNvPr>
          <p:cNvSpPr txBox="1"/>
          <p:nvPr/>
        </p:nvSpPr>
        <p:spPr>
          <a:xfrm>
            <a:off x="4921293" y="6010913"/>
            <a:ext cx="497252" cy="830997"/>
          </a:xfrm>
          <a:prstGeom prst="rect">
            <a:avLst/>
          </a:prstGeom>
          <a:noFill/>
        </p:spPr>
        <p:txBody>
          <a:bodyPr wrap="none" rtlCol="0">
            <a:spAutoFit/>
          </a:bodyPr>
          <a:lstStyle/>
          <a:p>
            <a:r>
              <a:rPr lang="en-US" sz="4800" dirty="0"/>
              <a:t>1</a:t>
            </a:r>
          </a:p>
        </p:txBody>
      </p:sp>
      <p:sp>
        <p:nvSpPr>
          <p:cNvPr id="2" name="Freeform 1">
            <a:extLst>
              <a:ext uri="{FF2B5EF4-FFF2-40B4-BE49-F238E27FC236}">
                <a16:creationId xmlns:a16="http://schemas.microsoft.com/office/drawing/2014/main" id="{28FE9430-DD6C-8340-A6FA-BC0C42072D49}"/>
              </a:ext>
            </a:extLst>
          </p:cNvPr>
          <p:cNvSpPr/>
          <p:nvPr/>
        </p:nvSpPr>
        <p:spPr>
          <a:xfrm>
            <a:off x="5918886" y="1037968"/>
            <a:ext cx="3917092" cy="2151461"/>
          </a:xfrm>
          <a:custGeom>
            <a:avLst/>
            <a:gdLst>
              <a:gd name="connsiteX0" fmla="*/ 1309817 w 3917092"/>
              <a:gd name="connsiteY0" fmla="*/ 37070 h 2151461"/>
              <a:gd name="connsiteX1" fmla="*/ 1223319 w 3917092"/>
              <a:gd name="connsiteY1" fmla="*/ 49427 h 2151461"/>
              <a:gd name="connsiteX2" fmla="*/ 1099752 w 3917092"/>
              <a:gd name="connsiteY2" fmla="*/ 61783 h 2151461"/>
              <a:gd name="connsiteX3" fmla="*/ 1037968 w 3917092"/>
              <a:gd name="connsiteY3" fmla="*/ 74140 h 2151461"/>
              <a:gd name="connsiteX4" fmla="*/ 889687 w 3917092"/>
              <a:gd name="connsiteY4" fmla="*/ 98854 h 2151461"/>
              <a:gd name="connsiteX5" fmla="*/ 852617 w 3917092"/>
              <a:gd name="connsiteY5" fmla="*/ 111210 h 2151461"/>
              <a:gd name="connsiteX6" fmla="*/ 753763 w 3917092"/>
              <a:gd name="connsiteY6" fmla="*/ 123567 h 2151461"/>
              <a:gd name="connsiteX7" fmla="*/ 605482 w 3917092"/>
              <a:gd name="connsiteY7" fmla="*/ 172994 h 2151461"/>
              <a:gd name="connsiteX8" fmla="*/ 531341 w 3917092"/>
              <a:gd name="connsiteY8" fmla="*/ 197708 h 2151461"/>
              <a:gd name="connsiteX9" fmla="*/ 407773 w 3917092"/>
              <a:gd name="connsiteY9" fmla="*/ 271848 h 2151461"/>
              <a:gd name="connsiteX10" fmla="*/ 333633 w 3917092"/>
              <a:gd name="connsiteY10" fmla="*/ 308918 h 2151461"/>
              <a:gd name="connsiteX11" fmla="*/ 247136 w 3917092"/>
              <a:gd name="connsiteY11" fmla="*/ 407773 h 2151461"/>
              <a:gd name="connsiteX12" fmla="*/ 135925 w 3917092"/>
              <a:gd name="connsiteY12" fmla="*/ 568410 h 2151461"/>
              <a:gd name="connsiteX13" fmla="*/ 61784 w 3917092"/>
              <a:gd name="connsiteY13" fmla="*/ 716691 h 2151461"/>
              <a:gd name="connsiteX14" fmla="*/ 49428 w 3917092"/>
              <a:gd name="connsiteY14" fmla="*/ 766118 h 2151461"/>
              <a:gd name="connsiteX15" fmla="*/ 24714 w 3917092"/>
              <a:gd name="connsiteY15" fmla="*/ 815546 h 2151461"/>
              <a:gd name="connsiteX16" fmla="*/ 0 w 3917092"/>
              <a:gd name="connsiteY16" fmla="*/ 1000897 h 2151461"/>
              <a:gd name="connsiteX17" fmla="*/ 12357 w 3917092"/>
              <a:gd name="connsiteY17" fmla="*/ 1198605 h 2151461"/>
              <a:gd name="connsiteX18" fmla="*/ 24714 w 3917092"/>
              <a:gd name="connsiteY18" fmla="*/ 1248032 h 2151461"/>
              <a:gd name="connsiteX19" fmla="*/ 172995 w 3917092"/>
              <a:gd name="connsiteY19" fmla="*/ 1458097 h 2151461"/>
              <a:gd name="connsiteX20" fmla="*/ 271849 w 3917092"/>
              <a:gd name="connsiteY20" fmla="*/ 1581664 h 2151461"/>
              <a:gd name="connsiteX21" fmla="*/ 444844 w 3917092"/>
              <a:gd name="connsiteY21" fmla="*/ 1779373 h 2151461"/>
              <a:gd name="connsiteX22" fmla="*/ 494271 w 3917092"/>
              <a:gd name="connsiteY22" fmla="*/ 1816443 h 2151461"/>
              <a:gd name="connsiteX23" fmla="*/ 605482 w 3917092"/>
              <a:gd name="connsiteY23" fmla="*/ 1915297 h 2151461"/>
              <a:gd name="connsiteX24" fmla="*/ 642552 w 3917092"/>
              <a:gd name="connsiteY24" fmla="*/ 1927654 h 2151461"/>
              <a:gd name="connsiteX25" fmla="*/ 704336 w 3917092"/>
              <a:gd name="connsiteY25" fmla="*/ 1964724 h 2151461"/>
              <a:gd name="connsiteX26" fmla="*/ 741406 w 3917092"/>
              <a:gd name="connsiteY26" fmla="*/ 1977081 h 2151461"/>
              <a:gd name="connsiteX27" fmla="*/ 803190 w 3917092"/>
              <a:gd name="connsiteY27" fmla="*/ 2001794 h 2151461"/>
              <a:gd name="connsiteX28" fmla="*/ 852617 w 3917092"/>
              <a:gd name="connsiteY28" fmla="*/ 2026508 h 2151461"/>
              <a:gd name="connsiteX29" fmla="*/ 889687 w 3917092"/>
              <a:gd name="connsiteY29" fmla="*/ 2051221 h 2151461"/>
              <a:gd name="connsiteX30" fmla="*/ 1396314 w 3917092"/>
              <a:gd name="connsiteY30" fmla="*/ 2063578 h 2151461"/>
              <a:gd name="connsiteX31" fmla="*/ 1767017 w 3917092"/>
              <a:gd name="connsiteY31" fmla="*/ 2100648 h 2151461"/>
              <a:gd name="connsiteX32" fmla="*/ 1878228 w 3917092"/>
              <a:gd name="connsiteY32" fmla="*/ 2113005 h 2151461"/>
              <a:gd name="connsiteX33" fmla="*/ 2137719 w 3917092"/>
              <a:gd name="connsiteY33" fmla="*/ 2137718 h 2151461"/>
              <a:gd name="connsiteX34" fmla="*/ 2187146 w 3917092"/>
              <a:gd name="connsiteY34" fmla="*/ 2150075 h 2151461"/>
              <a:gd name="connsiteX35" fmla="*/ 2508422 w 3917092"/>
              <a:gd name="connsiteY35" fmla="*/ 2137718 h 2151461"/>
              <a:gd name="connsiteX36" fmla="*/ 3645244 w 3917092"/>
              <a:gd name="connsiteY36" fmla="*/ 2137718 h 2151461"/>
              <a:gd name="connsiteX37" fmla="*/ 3707028 w 3917092"/>
              <a:gd name="connsiteY37" fmla="*/ 2075935 h 2151461"/>
              <a:gd name="connsiteX38" fmla="*/ 3719384 w 3917092"/>
              <a:gd name="connsiteY38" fmla="*/ 2038864 h 2151461"/>
              <a:gd name="connsiteX39" fmla="*/ 3768811 w 3917092"/>
              <a:gd name="connsiteY39" fmla="*/ 1964724 h 2151461"/>
              <a:gd name="connsiteX40" fmla="*/ 3805882 w 3917092"/>
              <a:gd name="connsiteY40" fmla="*/ 1865870 h 2151461"/>
              <a:gd name="connsiteX41" fmla="*/ 3818238 w 3917092"/>
              <a:gd name="connsiteY41" fmla="*/ 1828800 h 2151461"/>
              <a:gd name="connsiteX42" fmla="*/ 3855309 w 3917092"/>
              <a:gd name="connsiteY42" fmla="*/ 1754659 h 2151461"/>
              <a:gd name="connsiteX43" fmla="*/ 3867665 w 3917092"/>
              <a:gd name="connsiteY43" fmla="*/ 1705232 h 2151461"/>
              <a:gd name="connsiteX44" fmla="*/ 3880022 w 3917092"/>
              <a:gd name="connsiteY44" fmla="*/ 1668162 h 2151461"/>
              <a:gd name="connsiteX45" fmla="*/ 3892379 w 3917092"/>
              <a:gd name="connsiteY45" fmla="*/ 1606378 h 2151461"/>
              <a:gd name="connsiteX46" fmla="*/ 3904736 w 3917092"/>
              <a:gd name="connsiteY46" fmla="*/ 1569308 h 2151461"/>
              <a:gd name="connsiteX47" fmla="*/ 3917092 w 3917092"/>
              <a:gd name="connsiteY47" fmla="*/ 1507524 h 2151461"/>
              <a:gd name="connsiteX48" fmla="*/ 3867665 w 3917092"/>
              <a:gd name="connsiteY48" fmla="*/ 1198605 h 2151461"/>
              <a:gd name="connsiteX49" fmla="*/ 3781168 w 3917092"/>
              <a:gd name="connsiteY49" fmla="*/ 1099751 h 2151461"/>
              <a:gd name="connsiteX50" fmla="*/ 3744098 w 3917092"/>
              <a:gd name="connsiteY50" fmla="*/ 1050324 h 2151461"/>
              <a:gd name="connsiteX51" fmla="*/ 3682314 w 3917092"/>
              <a:gd name="connsiteY51" fmla="*/ 1013254 h 2151461"/>
              <a:gd name="connsiteX52" fmla="*/ 3620530 w 3917092"/>
              <a:gd name="connsiteY52" fmla="*/ 963827 h 2151461"/>
              <a:gd name="connsiteX53" fmla="*/ 3484606 w 3917092"/>
              <a:gd name="connsiteY53" fmla="*/ 902043 h 2151461"/>
              <a:gd name="connsiteX54" fmla="*/ 3336325 w 3917092"/>
              <a:gd name="connsiteY54" fmla="*/ 852616 h 2151461"/>
              <a:gd name="connsiteX55" fmla="*/ 3175687 w 3917092"/>
              <a:gd name="connsiteY55" fmla="*/ 827902 h 2151461"/>
              <a:gd name="connsiteX56" fmla="*/ 3101546 w 3917092"/>
              <a:gd name="connsiteY56" fmla="*/ 815546 h 2151461"/>
              <a:gd name="connsiteX57" fmla="*/ 2842055 w 3917092"/>
              <a:gd name="connsiteY57" fmla="*/ 790832 h 2151461"/>
              <a:gd name="connsiteX58" fmla="*/ 2533136 w 3917092"/>
              <a:gd name="connsiteY58" fmla="*/ 704335 h 2151461"/>
              <a:gd name="connsiteX59" fmla="*/ 2483709 w 3917092"/>
              <a:gd name="connsiteY59" fmla="*/ 667264 h 2151461"/>
              <a:gd name="connsiteX60" fmla="*/ 2446638 w 3917092"/>
              <a:gd name="connsiteY60" fmla="*/ 642551 h 2151461"/>
              <a:gd name="connsiteX61" fmla="*/ 2384855 w 3917092"/>
              <a:gd name="connsiteY61" fmla="*/ 593124 h 2151461"/>
              <a:gd name="connsiteX62" fmla="*/ 2298357 w 3917092"/>
              <a:gd name="connsiteY62" fmla="*/ 531340 h 2151461"/>
              <a:gd name="connsiteX63" fmla="*/ 2211860 w 3917092"/>
              <a:gd name="connsiteY63" fmla="*/ 457200 h 2151461"/>
              <a:gd name="connsiteX64" fmla="*/ 1964725 w 3917092"/>
              <a:gd name="connsiteY64" fmla="*/ 271848 h 2151461"/>
              <a:gd name="connsiteX65" fmla="*/ 1902941 w 3917092"/>
              <a:gd name="connsiteY65" fmla="*/ 222421 h 2151461"/>
              <a:gd name="connsiteX66" fmla="*/ 1865871 w 3917092"/>
              <a:gd name="connsiteY66" fmla="*/ 185351 h 2151461"/>
              <a:gd name="connsiteX67" fmla="*/ 1804087 w 3917092"/>
              <a:gd name="connsiteY67" fmla="*/ 148281 h 2151461"/>
              <a:gd name="connsiteX68" fmla="*/ 1754660 w 3917092"/>
              <a:gd name="connsiteY68" fmla="*/ 111210 h 2151461"/>
              <a:gd name="connsiteX69" fmla="*/ 1717590 w 3917092"/>
              <a:gd name="connsiteY69" fmla="*/ 74140 h 2151461"/>
              <a:gd name="connsiteX70" fmla="*/ 1680519 w 3917092"/>
              <a:gd name="connsiteY70" fmla="*/ 61783 h 2151461"/>
              <a:gd name="connsiteX71" fmla="*/ 1643449 w 3917092"/>
              <a:gd name="connsiteY71" fmla="*/ 24713 h 2151461"/>
              <a:gd name="connsiteX72" fmla="*/ 1569309 w 3917092"/>
              <a:gd name="connsiteY72" fmla="*/ 0 h 2151461"/>
              <a:gd name="connsiteX73" fmla="*/ 1408671 w 3917092"/>
              <a:gd name="connsiteY73" fmla="*/ 37070 h 2151461"/>
              <a:gd name="connsiteX74" fmla="*/ 1359244 w 3917092"/>
              <a:gd name="connsiteY74" fmla="*/ 61783 h 215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917092" h="2151461">
                <a:moveTo>
                  <a:pt x="1309817" y="37070"/>
                </a:moveTo>
                <a:cubicBezTo>
                  <a:pt x="1280984" y="41189"/>
                  <a:pt x="1252245" y="46024"/>
                  <a:pt x="1223319" y="49427"/>
                </a:cubicBezTo>
                <a:cubicBezTo>
                  <a:pt x="1182208" y="54263"/>
                  <a:pt x="1140783" y="56312"/>
                  <a:pt x="1099752" y="61783"/>
                </a:cubicBezTo>
                <a:cubicBezTo>
                  <a:pt x="1078934" y="64559"/>
                  <a:pt x="1058651" y="70490"/>
                  <a:pt x="1037968" y="74140"/>
                </a:cubicBezTo>
                <a:cubicBezTo>
                  <a:pt x="988622" y="82848"/>
                  <a:pt x="938823" y="89027"/>
                  <a:pt x="889687" y="98854"/>
                </a:cubicBezTo>
                <a:cubicBezTo>
                  <a:pt x="876915" y="101408"/>
                  <a:pt x="865432" y="108880"/>
                  <a:pt x="852617" y="111210"/>
                </a:cubicBezTo>
                <a:cubicBezTo>
                  <a:pt x="819945" y="117150"/>
                  <a:pt x="786714" y="119448"/>
                  <a:pt x="753763" y="123567"/>
                </a:cubicBezTo>
                <a:cubicBezTo>
                  <a:pt x="645145" y="167015"/>
                  <a:pt x="738983" y="131917"/>
                  <a:pt x="605482" y="172994"/>
                </a:cubicBezTo>
                <a:cubicBezTo>
                  <a:pt x="580583" y="180655"/>
                  <a:pt x="554641" y="186058"/>
                  <a:pt x="531341" y="197708"/>
                </a:cubicBezTo>
                <a:cubicBezTo>
                  <a:pt x="488378" y="219190"/>
                  <a:pt x="450736" y="250366"/>
                  <a:pt x="407773" y="271848"/>
                </a:cubicBezTo>
                <a:lnTo>
                  <a:pt x="333633" y="308918"/>
                </a:lnTo>
                <a:cubicBezTo>
                  <a:pt x="197771" y="490072"/>
                  <a:pt x="407079" y="215843"/>
                  <a:pt x="247136" y="407773"/>
                </a:cubicBezTo>
                <a:cubicBezTo>
                  <a:pt x="207955" y="454790"/>
                  <a:pt x="165399" y="512736"/>
                  <a:pt x="135925" y="568410"/>
                </a:cubicBezTo>
                <a:cubicBezTo>
                  <a:pt x="110069" y="617249"/>
                  <a:pt x="61784" y="716691"/>
                  <a:pt x="61784" y="716691"/>
                </a:cubicBezTo>
                <a:cubicBezTo>
                  <a:pt x="57665" y="733167"/>
                  <a:pt x="55391" y="750217"/>
                  <a:pt x="49428" y="766118"/>
                </a:cubicBezTo>
                <a:cubicBezTo>
                  <a:pt x="42960" y="783366"/>
                  <a:pt x="29561" y="797774"/>
                  <a:pt x="24714" y="815546"/>
                </a:cubicBezTo>
                <a:cubicBezTo>
                  <a:pt x="20779" y="829976"/>
                  <a:pt x="1013" y="992794"/>
                  <a:pt x="0" y="1000897"/>
                </a:cubicBezTo>
                <a:cubicBezTo>
                  <a:pt x="4119" y="1066800"/>
                  <a:pt x="5787" y="1132901"/>
                  <a:pt x="12357" y="1198605"/>
                </a:cubicBezTo>
                <a:cubicBezTo>
                  <a:pt x="14047" y="1215503"/>
                  <a:pt x="17686" y="1232571"/>
                  <a:pt x="24714" y="1248032"/>
                </a:cubicBezTo>
                <a:cubicBezTo>
                  <a:pt x="78603" y="1366587"/>
                  <a:pt x="87879" y="1330424"/>
                  <a:pt x="172995" y="1458097"/>
                </a:cubicBezTo>
                <a:cubicBezTo>
                  <a:pt x="275251" y="1611480"/>
                  <a:pt x="170116" y="1464279"/>
                  <a:pt x="271849" y="1581664"/>
                </a:cubicBezTo>
                <a:cubicBezTo>
                  <a:pt x="347994" y="1669523"/>
                  <a:pt x="368287" y="1711323"/>
                  <a:pt x="444844" y="1779373"/>
                </a:cubicBezTo>
                <a:cubicBezTo>
                  <a:pt x="460237" y="1793055"/>
                  <a:pt x="478772" y="1802881"/>
                  <a:pt x="494271" y="1816443"/>
                </a:cubicBezTo>
                <a:cubicBezTo>
                  <a:pt x="546928" y="1862517"/>
                  <a:pt x="542958" y="1876219"/>
                  <a:pt x="605482" y="1915297"/>
                </a:cubicBezTo>
                <a:cubicBezTo>
                  <a:pt x="616527" y="1922200"/>
                  <a:pt x="630902" y="1921829"/>
                  <a:pt x="642552" y="1927654"/>
                </a:cubicBezTo>
                <a:cubicBezTo>
                  <a:pt x="664034" y="1938395"/>
                  <a:pt x="682854" y="1953983"/>
                  <a:pt x="704336" y="1964724"/>
                </a:cubicBezTo>
                <a:cubicBezTo>
                  <a:pt x="715986" y="1970549"/>
                  <a:pt x="729210" y="1972508"/>
                  <a:pt x="741406" y="1977081"/>
                </a:cubicBezTo>
                <a:cubicBezTo>
                  <a:pt x="762175" y="1984869"/>
                  <a:pt x="782921" y="1992785"/>
                  <a:pt x="803190" y="2001794"/>
                </a:cubicBezTo>
                <a:cubicBezTo>
                  <a:pt x="820023" y="2009275"/>
                  <a:pt x="836624" y="2017369"/>
                  <a:pt x="852617" y="2026508"/>
                </a:cubicBezTo>
                <a:cubicBezTo>
                  <a:pt x="865511" y="2033876"/>
                  <a:pt x="874871" y="2050211"/>
                  <a:pt x="889687" y="2051221"/>
                </a:cubicBezTo>
                <a:cubicBezTo>
                  <a:pt x="1058222" y="2062712"/>
                  <a:pt x="1227438" y="2059459"/>
                  <a:pt x="1396314" y="2063578"/>
                </a:cubicBezTo>
                <a:cubicBezTo>
                  <a:pt x="1618924" y="2082129"/>
                  <a:pt x="1495315" y="2070459"/>
                  <a:pt x="1767017" y="2100648"/>
                </a:cubicBezTo>
                <a:cubicBezTo>
                  <a:pt x="1804087" y="2104767"/>
                  <a:pt x="1841024" y="2110348"/>
                  <a:pt x="1878228" y="2113005"/>
                </a:cubicBezTo>
                <a:cubicBezTo>
                  <a:pt x="1979565" y="2120243"/>
                  <a:pt x="2044727" y="2120811"/>
                  <a:pt x="2137719" y="2137718"/>
                </a:cubicBezTo>
                <a:cubicBezTo>
                  <a:pt x="2154428" y="2140756"/>
                  <a:pt x="2170670" y="2145956"/>
                  <a:pt x="2187146" y="2150075"/>
                </a:cubicBezTo>
                <a:cubicBezTo>
                  <a:pt x="2294238" y="2145956"/>
                  <a:pt x="2401251" y="2137718"/>
                  <a:pt x="2508422" y="2137718"/>
                </a:cubicBezTo>
                <a:cubicBezTo>
                  <a:pt x="3750627" y="2137718"/>
                  <a:pt x="3026789" y="2168641"/>
                  <a:pt x="3645244" y="2137718"/>
                </a:cubicBezTo>
                <a:cubicBezTo>
                  <a:pt x="3682313" y="2113006"/>
                  <a:pt x="3686434" y="2117123"/>
                  <a:pt x="3707028" y="2075935"/>
                </a:cubicBezTo>
                <a:cubicBezTo>
                  <a:pt x="3712853" y="2064285"/>
                  <a:pt x="3713058" y="2050250"/>
                  <a:pt x="3719384" y="2038864"/>
                </a:cubicBezTo>
                <a:cubicBezTo>
                  <a:pt x="3733808" y="2012900"/>
                  <a:pt x="3759418" y="1992902"/>
                  <a:pt x="3768811" y="1964724"/>
                </a:cubicBezTo>
                <a:cubicBezTo>
                  <a:pt x="3796865" y="1880565"/>
                  <a:pt x="3761545" y="1984102"/>
                  <a:pt x="3805882" y="1865870"/>
                </a:cubicBezTo>
                <a:cubicBezTo>
                  <a:pt x="3810455" y="1853674"/>
                  <a:pt x="3812948" y="1840702"/>
                  <a:pt x="3818238" y="1828800"/>
                </a:cubicBezTo>
                <a:cubicBezTo>
                  <a:pt x="3829460" y="1803551"/>
                  <a:pt x="3842952" y="1779373"/>
                  <a:pt x="3855309" y="1754659"/>
                </a:cubicBezTo>
                <a:cubicBezTo>
                  <a:pt x="3859428" y="1738183"/>
                  <a:pt x="3863000" y="1721561"/>
                  <a:pt x="3867665" y="1705232"/>
                </a:cubicBezTo>
                <a:cubicBezTo>
                  <a:pt x="3871243" y="1692708"/>
                  <a:pt x="3876863" y="1680798"/>
                  <a:pt x="3880022" y="1668162"/>
                </a:cubicBezTo>
                <a:cubicBezTo>
                  <a:pt x="3885116" y="1647787"/>
                  <a:pt x="3887285" y="1626753"/>
                  <a:pt x="3892379" y="1606378"/>
                </a:cubicBezTo>
                <a:cubicBezTo>
                  <a:pt x="3895538" y="1593742"/>
                  <a:pt x="3901577" y="1581944"/>
                  <a:pt x="3904736" y="1569308"/>
                </a:cubicBezTo>
                <a:cubicBezTo>
                  <a:pt x="3909830" y="1548933"/>
                  <a:pt x="3912973" y="1528119"/>
                  <a:pt x="3917092" y="1507524"/>
                </a:cubicBezTo>
                <a:cubicBezTo>
                  <a:pt x="3907842" y="1415019"/>
                  <a:pt x="3918392" y="1289914"/>
                  <a:pt x="3867665" y="1198605"/>
                </a:cubicBezTo>
                <a:cubicBezTo>
                  <a:pt x="3840571" y="1149837"/>
                  <a:pt x="3818054" y="1141906"/>
                  <a:pt x="3781168" y="1099751"/>
                </a:cubicBezTo>
                <a:cubicBezTo>
                  <a:pt x="3767606" y="1084252"/>
                  <a:pt x="3759597" y="1063886"/>
                  <a:pt x="3744098" y="1050324"/>
                </a:cubicBezTo>
                <a:cubicBezTo>
                  <a:pt x="3726023" y="1034509"/>
                  <a:pt x="3701990" y="1027027"/>
                  <a:pt x="3682314" y="1013254"/>
                </a:cubicBezTo>
                <a:cubicBezTo>
                  <a:pt x="3660708" y="998130"/>
                  <a:pt x="3642781" y="977987"/>
                  <a:pt x="3620530" y="963827"/>
                </a:cubicBezTo>
                <a:cubicBezTo>
                  <a:pt x="3589845" y="944300"/>
                  <a:pt x="3521233" y="914970"/>
                  <a:pt x="3484606" y="902043"/>
                </a:cubicBezTo>
                <a:cubicBezTo>
                  <a:pt x="3435476" y="884703"/>
                  <a:pt x="3387717" y="861181"/>
                  <a:pt x="3336325" y="852616"/>
                </a:cubicBezTo>
                <a:cubicBezTo>
                  <a:pt x="3151474" y="821807"/>
                  <a:pt x="3382287" y="859686"/>
                  <a:pt x="3175687" y="827902"/>
                </a:cubicBezTo>
                <a:cubicBezTo>
                  <a:pt x="3150924" y="824092"/>
                  <a:pt x="3126429" y="818473"/>
                  <a:pt x="3101546" y="815546"/>
                </a:cubicBezTo>
                <a:cubicBezTo>
                  <a:pt x="3051973" y="809714"/>
                  <a:pt x="2894814" y="798369"/>
                  <a:pt x="2842055" y="790832"/>
                </a:cubicBezTo>
                <a:cubicBezTo>
                  <a:pt x="2681554" y="767903"/>
                  <a:pt x="2702072" y="764669"/>
                  <a:pt x="2533136" y="704335"/>
                </a:cubicBezTo>
                <a:cubicBezTo>
                  <a:pt x="2516660" y="691978"/>
                  <a:pt x="2500468" y="679234"/>
                  <a:pt x="2483709" y="667264"/>
                </a:cubicBezTo>
                <a:cubicBezTo>
                  <a:pt x="2471624" y="658632"/>
                  <a:pt x="2458519" y="651462"/>
                  <a:pt x="2446638" y="642551"/>
                </a:cubicBezTo>
                <a:cubicBezTo>
                  <a:pt x="2425539" y="626727"/>
                  <a:pt x="2405954" y="608948"/>
                  <a:pt x="2384855" y="593124"/>
                </a:cubicBezTo>
                <a:cubicBezTo>
                  <a:pt x="2356509" y="571864"/>
                  <a:pt x="2326218" y="553231"/>
                  <a:pt x="2298357" y="531340"/>
                </a:cubicBezTo>
                <a:cubicBezTo>
                  <a:pt x="2268497" y="507879"/>
                  <a:pt x="2241665" y="480731"/>
                  <a:pt x="2211860" y="457200"/>
                </a:cubicBezTo>
                <a:cubicBezTo>
                  <a:pt x="2172763" y="426334"/>
                  <a:pt x="2018249" y="313020"/>
                  <a:pt x="1964725" y="271848"/>
                </a:cubicBezTo>
                <a:cubicBezTo>
                  <a:pt x="1943820" y="255767"/>
                  <a:pt x="1921590" y="241070"/>
                  <a:pt x="1902941" y="222421"/>
                </a:cubicBezTo>
                <a:cubicBezTo>
                  <a:pt x="1890584" y="210064"/>
                  <a:pt x="1879851" y="195836"/>
                  <a:pt x="1865871" y="185351"/>
                </a:cubicBezTo>
                <a:cubicBezTo>
                  <a:pt x="1846657" y="170941"/>
                  <a:pt x="1824071" y="161603"/>
                  <a:pt x="1804087" y="148281"/>
                </a:cubicBezTo>
                <a:cubicBezTo>
                  <a:pt x="1786951" y="136857"/>
                  <a:pt x="1770297" y="124613"/>
                  <a:pt x="1754660" y="111210"/>
                </a:cubicBezTo>
                <a:cubicBezTo>
                  <a:pt x="1741392" y="99837"/>
                  <a:pt x="1732130" y="83833"/>
                  <a:pt x="1717590" y="74140"/>
                </a:cubicBezTo>
                <a:cubicBezTo>
                  <a:pt x="1706752" y="66915"/>
                  <a:pt x="1692876" y="65902"/>
                  <a:pt x="1680519" y="61783"/>
                </a:cubicBezTo>
                <a:cubicBezTo>
                  <a:pt x="1668162" y="49426"/>
                  <a:pt x="1658725" y="33200"/>
                  <a:pt x="1643449" y="24713"/>
                </a:cubicBezTo>
                <a:cubicBezTo>
                  <a:pt x="1620677" y="12062"/>
                  <a:pt x="1569309" y="0"/>
                  <a:pt x="1569309" y="0"/>
                </a:cubicBezTo>
                <a:cubicBezTo>
                  <a:pt x="1457021" y="16040"/>
                  <a:pt x="1510443" y="3145"/>
                  <a:pt x="1408671" y="37070"/>
                </a:cubicBezTo>
                <a:cubicBezTo>
                  <a:pt x="1366074" y="51269"/>
                  <a:pt x="1380811" y="40216"/>
                  <a:pt x="1359244" y="61783"/>
                </a:cubicBezTo>
              </a:path>
            </a:pathLst>
          </a:custGeom>
          <a:noFill/>
          <a:ln w="508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6CFF141-00C1-5344-94ED-6D89F29283FC}"/>
              </a:ext>
            </a:extLst>
          </p:cNvPr>
          <p:cNvSpPr txBox="1"/>
          <p:nvPr/>
        </p:nvSpPr>
        <p:spPr>
          <a:xfrm>
            <a:off x="8976318" y="620503"/>
            <a:ext cx="2108847" cy="646331"/>
          </a:xfrm>
          <a:prstGeom prst="rect">
            <a:avLst/>
          </a:prstGeom>
          <a:noFill/>
        </p:spPr>
        <p:txBody>
          <a:bodyPr wrap="none" rtlCol="0">
            <a:spAutoFit/>
          </a:bodyPr>
          <a:lstStyle/>
          <a:p>
            <a:r>
              <a:rPr lang="en-US" sz="3600" dirty="0"/>
              <a:t>“features”</a:t>
            </a:r>
          </a:p>
        </p:txBody>
      </p:sp>
      <p:cxnSp>
        <p:nvCxnSpPr>
          <p:cNvPr id="22" name="Straight Arrow Connector 21">
            <a:extLst>
              <a:ext uri="{FF2B5EF4-FFF2-40B4-BE49-F238E27FC236}">
                <a16:creationId xmlns:a16="http://schemas.microsoft.com/office/drawing/2014/main" id="{3B61C5FA-CB92-8E49-BAB2-62712CAF1186}"/>
              </a:ext>
            </a:extLst>
          </p:cNvPr>
          <p:cNvCxnSpPr/>
          <p:nvPr/>
        </p:nvCxnSpPr>
        <p:spPr>
          <a:xfrm flipH="1">
            <a:off x="8504944" y="1266834"/>
            <a:ext cx="941374" cy="31576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3FC04E-F3EA-544A-BDC5-F34F3AA63FF4}"/>
              </a:ext>
            </a:extLst>
          </p:cNvPr>
          <p:cNvSpPr txBox="1"/>
          <p:nvPr/>
        </p:nvSpPr>
        <p:spPr>
          <a:xfrm>
            <a:off x="8600839" y="3466105"/>
            <a:ext cx="1476686" cy="646331"/>
          </a:xfrm>
          <a:prstGeom prst="rect">
            <a:avLst/>
          </a:prstGeom>
          <a:noFill/>
        </p:spPr>
        <p:txBody>
          <a:bodyPr wrap="none" rtlCol="0">
            <a:spAutoFit/>
          </a:bodyPr>
          <a:lstStyle/>
          <a:p>
            <a:r>
              <a:rPr lang="en-US" sz="3600" dirty="0"/>
              <a:t>“label”</a:t>
            </a:r>
          </a:p>
        </p:txBody>
      </p:sp>
      <p:cxnSp>
        <p:nvCxnSpPr>
          <p:cNvPr id="24" name="Straight Arrow Connector 23">
            <a:extLst>
              <a:ext uri="{FF2B5EF4-FFF2-40B4-BE49-F238E27FC236}">
                <a16:creationId xmlns:a16="http://schemas.microsoft.com/office/drawing/2014/main" id="{53B268B4-B1C8-5A4A-957A-1989C738A3BF}"/>
              </a:ext>
            </a:extLst>
          </p:cNvPr>
          <p:cNvCxnSpPr>
            <a:cxnSpLocks/>
            <a:stCxn id="23" idx="1"/>
          </p:cNvCxnSpPr>
          <p:nvPr/>
        </p:nvCxnSpPr>
        <p:spPr>
          <a:xfrm flipH="1" flipV="1">
            <a:off x="8130153" y="3668573"/>
            <a:ext cx="470686" cy="12069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CC78F10C-A26A-CE4A-8CC3-5509E496BFC7}"/>
              </a:ext>
            </a:extLst>
          </p:cNvPr>
          <p:cNvSpPr>
            <a:spLocks noGrp="1"/>
          </p:cNvSpPr>
          <p:nvPr>
            <p:ph type="ftr" sz="quarter" idx="11"/>
          </p:nvPr>
        </p:nvSpPr>
        <p:spPr/>
        <p:txBody>
          <a:bodyPr/>
          <a:lstStyle/>
          <a:p>
            <a:r>
              <a:rPr lang="en-GB"/>
              <a:t>A. Jung - Three Components of ML</a:t>
            </a:r>
            <a:endParaRPr lang="en-GB" dirty="0"/>
          </a:p>
        </p:txBody>
      </p:sp>
      <p:sp>
        <p:nvSpPr>
          <p:cNvPr id="26" name="Slide Number Placeholder 25">
            <a:extLst>
              <a:ext uri="{FF2B5EF4-FFF2-40B4-BE49-F238E27FC236}">
                <a16:creationId xmlns:a16="http://schemas.microsoft.com/office/drawing/2014/main" id="{0DDC5DAA-C2CA-9F45-A0DE-8453D66F498D}"/>
              </a:ext>
            </a:extLst>
          </p:cNvPr>
          <p:cNvSpPr>
            <a:spLocks noGrp="1"/>
          </p:cNvSpPr>
          <p:nvPr>
            <p:ph type="sldNum" sz="quarter" idx="12"/>
          </p:nvPr>
        </p:nvSpPr>
        <p:spPr/>
        <p:txBody>
          <a:bodyPr/>
          <a:lstStyle/>
          <a:p>
            <a:fld id="{AC1633F7-ACB1-754E-B76E-ED72C708EAF6}" type="slidenum">
              <a:rPr lang="en-AT" smtClean="0"/>
              <a:pPr/>
              <a:t>11</a:t>
            </a:fld>
            <a:endParaRPr lang="en-AT" dirty="0"/>
          </a:p>
        </p:txBody>
      </p:sp>
      <p:sp>
        <p:nvSpPr>
          <p:cNvPr id="25" name="Date Placeholder 24">
            <a:extLst>
              <a:ext uri="{FF2B5EF4-FFF2-40B4-BE49-F238E27FC236}">
                <a16:creationId xmlns:a16="http://schemas.microsoft.com/office/drawing/2014/main" id="{9E2BF822-749E-1481-FEB2-37B633F23E84}"/>
              </a:ext>
            </a:extLst>
          </p:cNvPr>
          <p:cNvSpPr>
            <a:spLocks noGrp="1"/>
          </p:cNvSpPr>
          <p:nvPr>
            <p:ph type="dt" sz="half" idx="10"/>
          </p:nvPr>
        </p:nvSpPr>
        <p:spPr/>
        <p:txBody>
          <a:bodyPr/>
          <a:lstStyle/>
          <a:p>
            <a:fld id="{31AA5DAC-10D4-3440-A864-6A7E3B8D3FC1}" type="datetime1">
              <a:rPr lang="en-US" smtClean="0"/>
              <a:t>6/23/23</a:t>
            </a:fld>
            <a:endParaRPr lang="en-AT"/>
          </a:p>
        </p:txBody>
      </p:sp>
    </p:spTree>
    <p:extLst>
      <p:ext uri="{BB962C8B-B14F-4D97-AF65-F5344CB8AC3E}">
        <p14:creationId xmlns:p14="http://schemas.microsoft.com/office/powerpoint/2010/main" val="20134913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F71828-BE25-E54C-BAF0-DC14B9878966}"/>
              </a:ext>
            </a:extLst>
          </p:cNvPr>
          <p:cNvSpPr>
            <a:spLocks noGrp="1"/>
          </p:cNvSpPr>
          <p:nvPr>
            <p:ph type="ftr" sz="quarter" idx="11"/>
          </p:nvPr>
        </p:nvSpPr>
        <p:spPr/>
        <p:txBody>
          <a:bodyPr/>
          <a:lstStyle/>
          <a:p>
            <a:r>
              <a:rPr lang="en-GB"/>
              <a:t>A. Jung - Three Components of ML</a:t>
            </a:r>
            <a:endParaRPr lang="en-GB" dirty="0"/>
          </a:p>
        </p:txBody>
      </p:sp>
      <p:cxnSp>
        <p:nvCxnSpPr>
          <p:cNvPr id="3" name="Straight Arrow Connector 2">
            <a:extLst>
              <a:ext uri="{FF2B5EF4-FFF2-40B4-BE49-F238E27FC236}">
                <a16:creationId xmlns:a16="http://schemas.microsoft.com/office/drawing/2014/main" id="{B0190B63-3DD2-8647-B6E8-5D522F6B3535}"/>
              </a:ext>
            </a:extLst>
          </p:cNvPr>
          <p:cNvCxnSpPr/>
          <p:nvPr/>
        </p:nvCxnSpPr>
        <p:spPr>
          <a:xfrm>
            <a:off x="971550" y="5072063"/>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71C6260-ACE4-CB4F-A1CF-CB8EA86862D6}"/>
              </a:ext>
            </a:extLst>
          </p:cNvPr>
          <p:cNvCxnSpPr>
            <a:cxnSpLocks/>
          </p:cNvCxnSpPr>
          <p:nvPr/>
        </p:nvCxnSpPr>
        <p:spPr>
          <a:xfrm flipV="1">
            <a:off x="1123950" y="985838"/>
            <a:ext cx="0" cy="423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2325438-CAD0-F14F-BA7D-110BA3AC177A}"/>
              </a:ext>
            </a:extLst>
          </p:cNvPr>
          <p:cNvSpPr txBox="1"/>
          <p:nvPr/>
        </p:nvSpPr>
        <p:spPr>
          <a:xfrm>
            <a:off x="9600144" y="4487288"/>
            <a:ext cx="2188100" cy="584775"/>
          </a:xfrm>
          <a:prstGeom prst="rect">
            <a:avLst/>
          </a:prstGeom>
          <a:noFill/>
        </p:spPr>
        <p:txBody>
          <a:bodyPr wrap="none" rtlCol="0">
            <a:spAutoFit/>
          </a:bodyPr>
          <a:lstStyle/>
          <a:p>
            <a:r>
              <a:rPr lang="en-GB" sz="3200" dirty="0"/>
              <a:t>f</a:t>
            </a:r>
            <a:r>
              <a:rPr lang="en-AT" sz="3200" dirty="0"/>
              <a:t>eature=age</a:t>
            </a:r>
          </a:p>
        </p:txBody>
      </p:sp>
      <p:sp>
        <p:nvSpPr>
          <p:cNvPr id="12" name="TextBox 11">
            <a:extLst>
              <a:ext uri="{FF2B5EF4-FFF2-40B4-BE49-F238E27FC236}">
                <a16:creationId xmlns:a16="http://schemas.microsoft.com/office/drawing/2014/main" id="{68A0546A-66F0-F547-897E-DF13BAC65C6A}"/>
              </a:ext>
            </a:extLst>
          </p:cNvPr>
          <p:cNvSpPr txBox="1"/>
          <p:nvPr/>
        </p:nvSpPr>
        <p:spPr>
          <a:xfrm>
            <a:off x="583559" y="401063"/>
            <a:ext cx="2776529" cy="584775"/>
          </a:xfrm>
          <a:prstGeom prst="rect">
            <a:avLst/>
          </a:prstGeom>
          <a:noFill/>
        </p:spPr>
        <p:txBody>
          <a:bodyPr wrap="none" rtlCol="0">
            <a:spAutoFit/>
          </a:bodyPr>
          <a:lstStyle/>
          <a:p>
            <a:r>
              <a:rPr lang="en-GB" sz="3200" dirty="0"/>
              <a:t>l</a:t>
            </a:r>
            <a:r>
              <a:rPr lang="en-AT" sz="3200" dirty="0"/>
              <a:t>abel=hesitancy</a:t>
            </a:r>
          </a:p>
        </p:txBody>
      </p:sp>
      <p:sp>
        <p:nvSpPr>
          <p:cNvPr id="13" name="Oval 12">
            <a:extLst>
              <a:ext uri="{FF2B5EF4-FFF2-40B4-BE49-F238E27FC236}">
                <a16:creationId xmlns:a16="http://schemas.microsoft.com/office/drawing/2014/main" id="{CFA3B049-F315-4140-A067-F856AF3D1318}"/>
              </a:ext>
            </a:extLst>
          </p:cNvPr>
          <p:cNvSpPr/>
          <p:nvPr/>
        </p:nvSpPr>
        <p:spPr>
          <a:xfrm>
            <a:off x="2071688" y="162877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8D7B560E-93C7-7F42-9D95-D5174B687FCC}"/>
              </a:ext>
            </a:extLst>
          </p:cNvPr>
          <p:cNvSpPr/>
          <p:nvPr/>
        </p:nvSpPr>
        <p:spPr>
          <a:xfrm>
            <a:off x="2938463"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02937FC2-3738-FA4B-AD3C-B20E0F082CB8}"/>
              </a:ext>
            </a:extLst>
          </p:cNvPr>
          <p:cNvSpPr/>
          <p:nvPr/>
        </p:nvSpPr>
        <p:spPr>
          <a:xfrm>
            <a:off x="3761694" y="249555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032A9E60-9620-5F47-847A-EBD644DCECA3}"/>
              </a:ext>
            </a:extLst>
          </p:cNvPr>
          <p:cNvSpPr/>
          <p:nvPr/>
        </p:nvSpPr>
        <p:spPr>
          <a:xfrm>
            <a:off x="4510088" y="207168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729C94A2-E2DF-B34F-99EE-299CB5B312B7}"/>
              </a:ext>
            </a:extLst>
          </p:cNvPr>
          <p:cNvSpPr/>
          <p:nvPr/>
        </p:nvSpPr>
        <p:spPr>
          <a:xfrm>
            <a:off x="3488870"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C65F0016-2C35-A049-86DA-542E68AFC6A4}"/>
              </a:ext>
            </a:extLst>
          </p:cNvPr>
          <p:cNvSpPr/>
          <p:nvPr/>
        </p:nvSpPr>
        <p:spPr>
          <a:xfrm>
            <a:off x="2540113" y="150018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AFB739BE-5D8F-9040-9949-51821F8C0CF3}"/>
              </a:ext>
            </a:extLst>
          </p:cNvPr>
          <p:cNvSpPr/>
          <p:nvPr/>
        </p:nvSpPr>
        <p:spPr>
          <a:xfrm>
            <a:off x="4805364"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37547400-D889-544F-8FCA-F57D9A889C79}"/>
              </a:ext>
            </a:extLst>
          </p:cNvPr>
          <p:cNvSpPr/>
          <p:nvPr/>
        </p:nvSpPr>
        <p:spPr>
          <a:xfrm>
            <a:off x="5572128" y="245745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9435983-96FC-7E4A-A782-9D14B16F6A0A}"/>
              </a:ext>
            </a:extLst>
          </p:cNvPr>
          <p:cNvSpPr/>
          <p:nvPr/>
        </p:nvSpPr>
        <p:spPr>
          <a:xfrm>
            <a:off x="6200439" y="324246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457586F7-4A2A-4F4C-A03C-428A1B81B89E}"/>
              </a:ext>
            </a:extLst>
          </p:cNvPr>
          <p:cNvSpPr/>
          <p:nvPr/>
        </p:nvSpPr>
        <p:spPr>
          <a:xfrm>
            <a:off x="6615798"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TextBox 23">
            <a:extLst>
              <a:ext uri="{FF2B5EF4-FFF2-40B4-BE49-F238E27FC236}">
                <a16:creationId xmlns:a16="http://schemas.microsoft.com/office/drawing/2014/main" id="{88D7044F-75D4-FD42-B4B2-BDA6A402FEAA}"/>
              </a:ext>
            </a:extLst>
          </p:cNvPr>
          <p:cNvSpPr txBox="1"/>
          <p:nvPr/>
        </p:nvSpPr>
        <p:spPr>
          <a:xfrm>
            <a:off x="8096931" y="1104453"/>
            <a:ext cx="3008837" cy="1077218"/>
          </a:xfrm>
          <a:prstGeom prst="rect">
            <a:avLst/>
          </a:prstGeom>
          <a:noFill/>
        </p:spPr>
        <p:txBody>
          <a:bodyPr wrap="none" rtlCol="0">
            <a:spAutoFit/>
          </a:bodyPr>
          <a:lstStyle/>
          <a:p>
            <a:r>
              <a:rPr lang="en-GB" sz="3200" dirty="0"/>
              <a:t>q</a:t>
            </a:r>
            <a:r>
              <a:rPr lang="en-AT" sz="3200" dirty="0"/>
              <a:t>uantize feature </a:t>
            </a:r>
          </a:p>
          <a:p>
            <a:r>
              <a:rPr lang="en-GB" sz="3200" dirty="0"/>
              <a:t>v</a:t>
            </a:r>
            <a:r>
              <a:rPr lang="en-AT" sz="3200" dirty="0"/>
              <a:t>alues!</a:t>
            </a:r>
          </a:p>
        </p:txBody>
      </p:sp>
      <p:sp>
        <p:nvSpPr>
          <p:cNvPr id="25" name="Oval 24">
            <a:extLst>
              <a:ext uri="{FF2B5EF4-FFF2-40B4-BE49-F238E27FC236}">
                <a16:creationId xmlns:a16="http://schemas.microsoft.com/office/drawing/2014/main" id="{5747A1D5-2295-5647-80D0-F177651D09DA}"/>
              </a:ext>
            </a:extLst>
          </p:cNvPr>
          <p:cNvSpPr/>
          <p:nvPr/>
        </p:nvSpPr>
        <p:spPr>
          <a:xfrm>
            <a:off x="4145076" y="225742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7AE58DB1-3A6B-E341-891C-AE66063E7FFF}"/>
              </a:ext>
            </a:extLst>
          </p:cNvPr>
          <p:cNvSpPr/>
          <p:nvPr/>
        </p:nvSpPr>
        <p:spPr>
          <a:xfrm>
            <a:off x="3625454" y="15521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44A97BF9-2EF7-9A44-B769-E8A50E4FCF3A}"/>
              </a:ext>
            </a:extLst>
          </p:cNvPr>
          <p:cNvSpPr/>
          <p:nvPr/>
        </p:nvSpPr>
        <p:spPr>
          <a:xfrm>
            <a:off x="5240791" y="292814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F21CB01D-D751-0244-BFFF-73858E2904C6}"/>
              </a:ext>
            </a:extLst>
          </p:cNvPr>
          <p:cNvSpPr/>
          <p:nvPr/>
        </p:nvSpPr>
        <p:spPr>
          <a:xfrm>
            <a:off x="5789841" y="275748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6E988144-F8E2-A141-9F37-51C27E01352B}"/>
              </a:ext>
            </a:extLst>
          </p:cNvPr>
          <p:cNvSpPr/>
          <p:nvPr/>
        </p:nvSpPr>
        <p:spPr>
          <a:xfrm>
            <a:off x="5957547" y="306466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97E8B2AC-39C1-9949-BA6A-52236CD84657}"/>
              </a:ext>
            </a:extLst>
          </p:cNvPr>
          <p:cNvSpPr/>
          <p:nvPr/>
        </p:nvSpPr>
        <p:spPr>
          <a:xfrm>
            <a:off x="6477345" y="308530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03703072-43D5-4C4B-B7A8-D76CACCAC49E}"/>
              </a:ext>
            </a:extLst>
          </p:cNvPr>
          <p:cNvSpPr/>
          <p:nvPr/>
        </p:nvSpPr>
        <p:spPr>
          <a:xfrm>
            <a:off x="6858690" y="33004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3F555F1A-AF56-1A4A-AE3F-06D5AB636FB9}"/>
              </a:ext>
            </a:extLst>
          </p:cNvPr>
          <p:cNvSpPr/>
          <p:nvPr/>
        </p:nvSpPr>
        <p:spPr>
          <a:xfrm>
            <a:off x="2263207" y="122872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5AC87BD8-83F0-7446-9C2E-40034781DCA6}"/>
              </a:ext>
            </a:extLst>
          </p:cNvPr>
          <p:cNvSpPr/>
          <p:nvPr/>
        </p:nvSpPr>
        <p:spPr>
          <a:xfrm>
            <a:off x="2678566" y="192881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3CAD73D6-B189-B04E-8F4B-87478A808517}"/>
              </a:ext>
            </a:extLst>
          </p:cNvPr>
          <p:cNvSpPr/>
          <p:nvPr/>
        </p:nvSpPr>
        <p:spPr>
          <a:xfrm>
            <a:off x="3204314" y="216506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6" name="Straight Connector 5">
            <a:extLst>
              <a:ext uri="{FF2B5EF4-FFF2-40B4-BE49-F238E27FC236}">
                <a16:creationId xmlns:a16="http://schemas.microsoft.com/office/drawing/2014/main" id="{ADBB2489-8623-E742-9FFD-9AA79F2CCB92}"/>
              </a:ext>
            </a:extLst>
          </p:cNvPr>
          <p:cNvCxnSpPr/>
          <p:nvPr/>
        </p:nvCxnSpPr>
        <p:spPr>
          <a:xfrm>
            <a:off x="2043113"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2CC30B0-74BA-0C41-9936-36DEF2F49F53}"/>
              </a:ext>
            </a:extLst>
          </p:cNvPr>
          <p:cNvCxnSpPr/>
          <p:nvPr/>
        </p:nvCxnSpPr>
        <p:spPr>
          <a:xfrm>
            <a:off x="2678566"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898211-24D3-2C43-B45C-1B41A63A5500}"/>
              </a:ext>
            </a:extLst>
          </p:cNvPr>
          <p:cNvCxnSpPr/>
          <p:nvPr/>
        </p:nvCxnSpPr>
        <p:spPr>
          <a:xfrm>
            <a:off x="3231697"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426ADB-36FC-CF4C-B0CD-1612330A507F}"/>
              </a:ext>
            </a:extLst>
          </p:cNvPr>
          <p:cNvCxnSpPr/>
          <p:nvPr/>
        </p:nvCxnSpPr>
        <p:spPr>
          <a:xfrm>
            <a:off x="3837045"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2C1E95B-6C34-394F-92C5-BC5AF8E89BF7}"/>
              </a:ext>
            </a:extLst>
          </p:cNvPr>
          <p:cNvCxnSpPr/>
          <p:nvPr/>
        </p:nvCxnSpPr>
        <p:spPr>
          <a:xfrm>
            <a:off x="4510088"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FDFA5A3-4886-6142-88C2-E892313E9408}"/>
              </a:ext>
            </a:extLst>
          </p:cNvPr>
          <p:cNvCxnSpPr/>
          <p:nvPr/>
        </p:nvCxnSpPr>
        <p:spPr>
          <a:xfrm>
            <a:off x="5228544"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72C87DE-72C8-834C-B219-C16CEFE2A625}"/>
              </a:ext>
            </a:extLst>
          </p:cNvPr>
          <p:cNvCxnSpPr/>
          <p:nvPr/>
        </p:nvCxnSpPr>
        <p:spPr>
          <a:xfrm>
            <a:off x="5849034"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F1DBF2B-0DB2-7E42-951F-4F6F9902EAE6}"/>
              </a:ext>
            </a:extLst>
          </p:cNvPr>
          <p:cNvCxnSpPr/>
          <p:nvPr/>
        </p:nvCxnSpPr>
        <p:spPr>
          <a:xfrm>
            <a:off x="6569199"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BF85F17-3A98-8A47-84BF-6D47BDD36F08}"/>
              </a:ext>
            </a:extLst>
          </p:cNvPr>
          <p:cNvCxnSpPr/>
          <p:nvPr/>
        </p:nvCxnSpPr>
        <p:spPr>
          <a:xfrm>
            <a:off x="7194787"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BEB0D61-DE0D-0747-BA7B-1CDEDB2F00FD}"/>
              </a:ext>
            </a:extLst>
          </p:cNvPr>
          <p:cNvSpPr>
            <a:spLocks noGrp="1"/>
          </p:cNvSpPr>
          <p:nvPr>
            <p:ph type="sldNum" sz="quarter" idx="12"/>
          </p:nvPr>
        </p:nvSpPr>
        <p:spPr/>
        <p:txBody>
          <a:bodyPr/>
          <a:lstStyle/>
          <a:p>
            <a:fld id="{AC1633F7-ACB1-754E-B76E-ED72C708EAF6}" type="slidenum">
              <a:rPr lang="en-AT" smtClean="0"/>
              <a:pPr/>
              <a:t>110</a:t>
            </a:fld>
            <a:endParaRPr lang="en-AT" dirty="0"/>
          </a:p>
        </p:txBody>
      </p:sp>
      <p:sp>
        <p:nvSpPr>
          <p:cNvPr id="5" name="Date Placeholder 4">
            <a:extLst>
              <a:ext uri="{FF2B5EF4-FFF2-40B4-BE49-F238E27FC236}">
                <a16:creationId xmlns:a16="http://schemas.microsoft.com/office/drawing/2014/main" id="{1D425AC0-C091-494A-AFD6-C52534766544}"/>
              </a:ext>
            </a:extLst>
          </p:cNvPr>
          <p:cNvSpPr>
            <a:spLocks noGrp="1"/>
          </p:cNvSpPr>
          <p:nvPr>
            <p:ph type="dt" sz="half" idx="10"/>
          </p:nvPr>
        </p:nvSpPr>
        <p:spPr/>
        <p:txBody>
          <a:bodyPr/>
          <a:lstStyle/>
          <a:p>
            <a:fld id="{097F4503-EE5D-AC4A-B779-22BD5C1F9443}" type="datetime1">
              <a:rPr lang="en-US" smtClean="0"/>
              <a:t>6/23/23</a:t>
            </a:fld>
            <a:endParaRPr lang="en-AT"/>
          </a:p>
        </p:txBody>
      </p:sp>
    </p:spTree>
    <p:extLst>
      <p:ext uri="{BB962C8B-B14F-4D97-AF65-F5344CB8AC3E}">
        <p14:creationId xmlns:p14="http://schemas.microsoft.com/office/powerpoint/2010/main" val="9501592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F71828-BE25-E54C-BAF0-DC14B9878966}"/>
              </a:ext>
            </a:extLst>
          </p:cNvPr>
          <p:cNvSpPr>
            <a:spLocks noGrp="1"/>
          </p:cNvSpPr>
          <p:nvPr>
            <p:ph type="ftr" sz="quarter" idx="11"/>
          </p:nvPr>
        </p:nvSpPr>
        <p:spPr/>
        <p:txBody>
          <a:bodyPr/>
          <a:lstStyle/>
          <a:p>
            <a:r>
              <a:rPr lang="en-GB"/>
              <a:t>A. Jung - Three Components of ML</a:t>
            </a:r>
            <a:endParaRPr lang="en-GB" dirty="0"/>
          </a:p>
        </p:txBody>
      </p:sp>
      <p:cxnSp>
        <p:nvCxnSpPr>
          <p:cNvPr id="3" name="Straight Arrow Connector 2">
            <a:extLst>
              <a:ext uri="{FF2B5EF4-FFF2-40B4-BE49-F238E27FC236}">
                <a16:creationId xmlns:a16="http://schemas.microsoft.com/office/drawing/2014/main" id="{B0190B63-3DD2-8647-B6E8-5D522F6B3535}"/>
              </a:ext>
            </a:extLst>
          </p:cNvPr>
          <p:cNvCxnSpPr/>
          <p:nvPr/>
        </p:nvCxnSpPr>
        <p:spPr>
          <a:xfrm>
            <a:off x="971550" y="5072063"/>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71C6260-ACE4-CB4F-A1CF-CB8EA86862D6}"/>
              </a:ext>
            </a:extLst>
          </p:cNvPr>
          <p:cNvCxnSpPr>
            <a:cxnSpLocks/>
          </p:cNvCxnSpPr>
          <p:nvPr/>
        </p:nvCxnSpPr>
        <p:spPr>
          <a:xfrm flipV="1">
            <a:off x="1123950" y="985838"/>
            <a:ext cx="0" cy="423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2325438-CAD0-F14F-BA7D-110BA3AC177A}"/>
              </a:ext>
            </a:extLst>
          </p:cNvPr>
          <p:cNvSpPr txBox="1"/>
          <p:nvPr/>
        </p:nvSpPr>
        <p:spPr>
          <a:xfrm>
            <a:off x="9600144" y="4487288"/>
            <a:ext cx="2188100" cy="584775"/>
          </a:xfrm>
          <a:prstGeom prst="rect">
            <a:avLst/>
          </a:prstGeom>
          <a:noFill/>
        </p:spPr>
        <p:txBody>
          <a:bodyPr wrap="none" rtlCol="0">
            <a:spAutoFit/>
          </a:bodyPr>
          <a:lstStyle/>
          <a:p>
            <a:r>
              <a:rPr lang="en-GB" sz="3200" dirty="0"/>
              <a:t>f</a:t>
            </a:r>
            <a:r>
              <a:rPr lang="en-AT" sz="3200" dirty="0"/>
              <a:t>eature=age</a:t>
            </a:r>
          </a:p>
        </p:txBody>
      </p:sp>
      <p:sp>
        <p:nvSpPr>
          <p:cNvPr id="12" name="TextBox 11">
            <a:extLst>
              <a:ext uri="{FF2B5EF4-FFF2-40B4-BE49-F238E27FC236}">
                <a16:creationId xmlns:a16="http://schemas.microsoft.com/office/drawing/2014/main" id="{68A0546A-66F0-F547-897E-DF13BAC65C6A}"/>
              </a:ext>
            </a:extLst>
          </p:cNvPr>
          <p:cNvSpPr txBox="1"/>
          <p:nvPr/>
        </p:nvSpPr>
        <p:spPr>
          <a:xfrm>
            <a:off x="583559" y="401063"/>
            <a:ext cx="2776529" cy="584775"/>
          </a:xfrm>
          <a:prstGeom prst="rect">
            <a:avLst/>
          </a:prstGeom>
          <a:noFill/>
        </p:spPr>
        <p:txBody>
          <a:bodyPr wrap="none" rtlCol="0">
            <a:spAutoFit/>
          </a:bodyPr>
          <a:lstStyle/>
          <a:p>
            <a:r>
              <a:rPr lang="en-GB" sz="3200" dirty="0"/>
              <a:t>l</a:t>
            </a:r>
            <a:r>
              <a:rPr lang="en-AT" sz="3200" dirty="0"/>
              <a:t>abel=hesitancy</a:t>
            </a:r>
          </a:p>
        </p:txBody>
      </p:sp>
      <p:sp>
        <p:nvSpPr>
          <p:cNvPr id="13" name="Oval 12">
            <a:extLst>
              <a:ext uri="{FF2B5EF4-FFF2-40B4-BE49-F238E27FC236}">
                <a16:creationId xmlns:a16="http://schemas.microsoft.com/office/drawing/2014/main" id="{CFA3B049-F315-4140-A067-F856AF3D1318}"/>
              </a:ext>
            </a:extLst>
          </p:cNvPr>
          <p:cNvSpPr/>
          <p:nvPr/>
        </p:nvSpPr>
        <p:spPr>
          <a:xfrm>
            <a:off x="1914526" y="164306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8D7B560E-93C7-7F42-9D95-D5174B687FCC}"/>
              </a:ext>
            </a:extLst>
          </p:cNvPr>
          <p:cNvSpPr/>
          <p:nvPr/>
        </p:nvSpPr>
        <p:spPr>
          <a:xfrm>
            <a:off x="3081226" y="196288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02937FC2-3738-FA4B-AD3C-B20E0F082CB8}"/>
              </a:ext>
            </a:extLst>
          </p:cNvPr>
          <p:cNvSpPr/>
          <p:nvPr/>
        </p:nvSpPr>
        <p:spPr>
          <a:xfrm>
            <a:off x="3689158" y="252311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032A9E60-9620-5F47-847A-EBD644DCECA3}"/>
              </a:ext>
            </a:extLst>
          </p:cNvPr>
          <p:cNvSpPr/>
          <p:nvPr/>
        </p:nvSpPr>
        <p:spPr>
          <a:xfrm>
            <a:off x="4384899" y="208597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729C94A2-E2DF-B34F-99EE-299CB5B312B7}"/>
              </a:ext>
            </a:extLst>
          </p:cNvPr>
          <p:cNvSpPr/>
          <p:nvPr/>
        </p:nvSpPr>
        <p:spPr>
          <a:xfrm>
            <a:off x="3688954"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C65F0016-2C35-A049-86DA-542E68AFC6A4}"/>
              </a:ext>
            </a:extLst>
          </p:cNvPr>
          <p:cNvSpPr/>
          <p:nvPr/>
        </p:nvSpPr>
        <p:spPr>
          <a:xfrm>
            <a:off x="2540113" y="150018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AFB739BE-5D8F-9040-9949-51821F8C0CF3}"/>
              </a:ext>
            </a:extLst>
          </p:cNvPr>
          <p:cNvSpPr/>
          <p:nvPr/>
        </p:nvSpPr>
        <p:spPr>
          <a:xfrm>
            <a:off x="5075633"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37547400-D889-544F-8FCA-F57D9A889C79}"/>
              </a:ext>
            </a:extLst>
          </p:cNvPr>
          <p:cNvSpPr/>
          <p:nvPr/>
        </p:nvSpPr>
        <p:spPr>
          <a:xfrm>
            <a:off x="5701220" y="245745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9435983-96FC-7E4A-A782-9D14B16F6A0A}"/>
              </a:ext>
            </a:extLst>
          </p:cNvPr>
          <p:cNvSpPr/>
          <p:nvPr/>
        </p:nvSpPr>
        <p:spPr>
          <a:xfrm>
            <a:off x="6455054" y="324246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457586F7-4A2A-4F4C-A03C-428A1B81B89E}"/>
              </a:ext>
            </a:extLst>
          </p:cNvPr>
          <p:cNvSpPr/>
          <p:nvPr/>
        </p:nvSpPr>
        <p:spPr>
          <a:xfrm>
            <a:off x="7028428"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TextBox 23">
            <a:extLst>
              <a:ext uri="{FF2B5EF4-FFF2-40B4-BE49-F238E27FC236}">
                <a16:creationId xmlns:a16="http://schemas.microsoft.com/office/drawing/2014/main" id="{88D7044F-75D4-FD42-B4B2-BDA6A402FEAA}"/>
              </a:ext>
            </a:extLst>
          </p:cNvPr>
          <p:cNvSpPr txBox="1"/>
          <p:nvPr/>
        </p:nvSpPr>
        <p:spPr>
          <a:xfrm>
            <a:off x="8096931" y="1104453"/>
            <a:ext cx="3385542" cy="1077218"/>
          </a:xfrm>
          <a:prstGeom prst="rect">
            <a:avLst/>
          </a:prstGeom>
          <a:noFill/>
        </p:spPr>
        <p:txBody>
          <a:bodyPr wrap="none" rtlCol="0">
            <a:spAutoFit/>
          </a:bodyPr>
          <a:lstStyle/>
          <a:p>
            <a:r>
              <a:rPr lang="en-GB" sz="3200" dirty="0"/>
              <a:t>q</a:t>
            </a:r>
            <a:r>
              <a:rPr lang="en-AT" sz="3200" dirty="0"/>
              <a:t>uantized features </a:t>
            </a:r>
          </a:p>
          <a:p>
            <a:r>
              <a:rPr lang="en-GB" sz="3200" dirty="0"/>
              <a:t>non-unique</a:t>
            </a:r>
            <a:r>
              <a:rPr lang="en-AT" sz="3200" dirty="0"/>
              <a:t>!</a:t>
            </a:r>
          </a:p>
        </p:txBody>
      </p:sp>
      <p:sp>
        <p:nvSpPr>
          <p:cNvPr id="25" name="Oval 24">
            <a:extLst>
              <a:ext uri="{FF2B5EF4-FFF2-40B4-BE49-F238E27FC236}">
                <a16:creationId xmlns:a16="http://schemas.microsoft.com/office/drawing/2014/main" id="{5747A1D5-2295-5647-80D0-F177651D09DA}"/>
              </a:ext>
            </a:extLst>
          </p:cNvPr>
          <p:cNvSpPr/>
          <p:nvPr/>
        </p:nvSpPr>
        <p:spPr>
          <a:xfrm>
            <a:off x="4371635" y="224863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7AE58DB1-3A6B-E341-891C-AE66063E7FFF}"/>
              </a:ext>
            </a:extLst>
          </p:cNvPr>
          <p:cNvSpPr/>
          <p:nvPr/>
        </p:nvSpPr>
        <p:spPr>
          <a:xfrm>
            <a:off x="3697735" y="156130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44A97BF9-2EF7-9A44-B769-E8A50E4FCF3A}"/>
              </a:ext>
            </a:extLst>
          </p:cNvPr>
          <p:cNvSpPr/>
          <p:nvPr/>
        </p:nvSpPr>
        <p:spPr>
          <a:xfrm>
            <a:off x="5098932" y="295671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F21CB01D-D751-0244-BFFF-73858E2904C6}"/>
              </a:ext>
            </a:extLst>
          </p:cNvPr>
          <p:cNvSpPr/>
          <p:nvPr/>
        </p:nvSpPr>
        <p:spPr>
          <a:xfrm>
            <a:off x="5687775" y="277296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6E988144-F8E2-A141-9F37-51C27E01352B}"/>
              </a:ext>
            </a:extLst>
          </p:cNvPr>
          <p:cNvSpPr/>
          <p:nvPr/>
        </p:nvSpPr>
        <p:spPr>
          <a:xfrm>
            <a:off x="5701220" y="30845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97E8B2AC-39C1-9949-BA6A-52236CD84657}"/>
              </a:ext>
            </a:extLst>
          </p:cNvPr>
          <p:cNvSpPr/>
          <p:nvPr/>
        </p:nvSpPr>
        <p:spPr>
          <a:xfrm>
            <a:off x="6477345" y="308530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03703072-43D5-4C4B-B7A8-D76CACCAC49E}"/>
              </a:ext>
            </a:extLst>
          </p:cNvPr>
          <p:cNvSpPr/>
          <p:nvPr/>
        </p:nvSpPr>
        <p:spPr>
          <a:xfrm>
            <a:off x="7028428" y="33166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3F555F1A-AF56-1A4A-AE3F-06D5AB636FB9}"/>
              </a:ext>
            </a:extLst>
          </p:cNvPr>
          <p:cNvSpPr/>
          <p:nvPr/>
        </p:nvSpPr>
        <p:spPr>
          <a:xfrm>
            <a:off x="1934766" y="122872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5AC87BD8-83F0-7446-9C2E-40034781DCA6}"/>
              </a:ext>
            </a:extLst>
          </p:cNvPr>
          <p:cNvSpPr/>
          <p:nvPr/>
        </p:nvSpPr>
        <p:spPr>
          <a:xfrm>
            <a:off x="2550488"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3CAD73D6-B189-B04E-8F4B-87478A808517}"/>
              </a:ext>
            </a:extLst>
          </p:cNvPr>
          <p:cNvSpPr/>
          <p:nvPr/>
        </p:nvSpPr>
        <p:spPr>
          <a:xfrm>
            <a:off x="3118414" y="217935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6" name="Straight Connector 5">
            <a:extLst>
              <a:ext uri="{FF2B5EF4-FFF2-40B4-BE49-F238E27FC236}">
                <a16:creationId xmlns:a16="http://schemas.microsoft.com/office/drawing/2014/main" id="{ADBB2489-8623-E742-9FFD-9AA79F2CCB92}"/>
              </a:ext>
            </a:extLst>
          </p:cNvPr>
          <p:cNvCxnSpPr/>
          <p:nvPr/>
        </p:nvCxnSpPr>
        <p:spPr>
          <a:xfrm>
            <a:off x="2043113"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2CC30B0-74BA-0C41-9936-36DEF2F49F53}"/>
              </a:ext>
            </a:extLst>
          </p:cNvPr>
          <p:cNvCxnSpPr/>
          <p:nvPr/>
        </p:nvCxnSpPr>
        <p:spPr>
          <a:xfrm>
            <a:off x="2678566"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898211-24D3-2C43-B45C-1B41A63A5500}"/>
              </a:ext>
            </a:extLst>
          </p:cNvPr>
          <p:cNvCxnSpPr/>
          <p:nvPr/>
        </p:nvCxnSpPr>
        <p:spPr>
          <a:xfrm>
            <a:off x="3231697"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426ADB-36FC-CF4C-B0CD-1612330A507F}"/>
              </a:ext>
            </a:extLst>
          </p:cNvPr>
          <p:cNvCxnSpPr/>
          <p:nvPr/>
        </p:nvCxnSpPr>
        <p:spPr>
          <a:xfrm>
            <a:off x="3837045"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2C1E95B-6C34-394F-92C5-BC5AF8E89BF7}"/>
              </a:ext>
            </a:extLst>
          </p:cNvPr>
          <p:cNvCxnSpPr/>
          <p:nvPr/>
        </p:nvCxnSpPr>
        <p:spPr>
          <a:xfrm>
            <a:off x="4510088"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FDFA5A3-4886-6142-88C2-E892313E9408}"/>
              </a:ext>
            </a:extLst>
          </p:cNvPr>
          <p:cNvCxnSpPr/>
          <p:nvPr/>
        </p:nvCxnSpPr>
        <p:spPr>
          <a:xfrm>
            <a:off x="5228544"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72C87DE-72C8-834C-B219-C16CEFE2A625}"/>
              </a:ext>
            </a:extLst>
          </p:cNvPr>
          <p:cNvCxnSpPr/>
          <p:nvPr/>
        </p:nvCxnSpPr>
        <p:spPr>
          <a:xfrm>
            <a:off x="5853785"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F1DBF2B-0DB2-7E42-951F-4F6F9902EAE6}"/>
              </a:ext>
            </a:extLst>
          </p:cNvPr>
          <p:cNvCxnSpPr/>
          <p:nvPr/>
        </p:nvCxnSpPr>
        <p:spPr>
          <a:xfrm>
            <a:off x="6569199"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BF85F17-3A98-8A47-84BF-6D47BDD36F08}"/>
              </a:ext>
            </a:extLst>
          </p:cNvPr>
          <p:cNvCxnSpPr/>
          <p:nvPr/>
        </p:nvCxnSpPr>
        <p:spPr>
          <a:xfrm>
            <a:off x="7194787"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0CE5A2F-6D90-3B44-888A-87567464C526}"/>
              </a:ext>
            </a:extLst>
          </p:cNvPr>
          <p:cNvSpPr>
            <a:spLocks noGrp="1"/>
          </p:cNvSpPr>
          <p:nvPr>
            <p:ph type="sldNum" sz="quarter" idx="12"/>
          </p:nvPr>
        </p:nvSpPr>
        <p:spPr/>
        <p:txBody>
          <a:bodyPr/>
          <a:lstStyle/>
          <a:p>
            <a:fld id="{AC1633F7-ACB1-754E-B76E-ED72C708EAF6}" type="slidenum">
              <a:rPr lang="en-AT" smtClean="0"/>
              <a:pPr/>
              <a:t>111</a:t>
            </a:fld>
            <a:endParaRPr lang="en-AT" dirty="0"/>
          </a:p>
        </p:txBody>
      </p:sp>
      <p:sp>
        <p:nvSpPr>
          <p:cNvPr id="5" name="Date Placeholder 4">
            <a:extLst>
              <a:ext uri="{FF2B5EF4-FFF2-40B4-BE49-F238E27FC236}">
                <a16:creationId xmlns:a16="http://schemas.microsoft.com/office/drawing/2014/main" id="{D2659E11-632E-1AA1-30A2-B6DE0B97DAB6}"/>
              </a:ext>
            </a:extLst>
          </p:cNvPr>
          <p:cNvSpPr>
            <a:spLocks noGrp="1"/>
          </p:cNvSpPr>
          <p:nvPr>
            <p:ph type="dt" sz="half" idx="10"/>
          </p:nvPr>
        </p:nvSpPr>
        <p:spPr/>
        <p:txBody>
          <a:bodyPr/>
          <a:lstStyle/>
          <a:p>
            <a:fld id="{2390AF34-078E-C049-BA97-7409A47C0FD8}" type="datetime1">
              <a:rPr lang="en-US" smtClean="0"/>
              <a:t>6/23/23</a:t>
            </a:fld>
            <a:endParaRPr lang="en-AT"/>
          </a:p>
        </p:txBody>
      </p:sp>
    </p:spTree>
    <p:extLst>
      <p:ext uri="{BB962C8B-B14F-4D97-AF65-F5344CB8AC3E}">
        <p14:creationId xmlns:p14="http://schemas.microsoft.com/office/powerpoint/2010/main" val="1722645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21D8810-682B-2D42-AF03-9E15254287E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989182" y="2707629"/>
            <a:ext cx="1764858" cy="12334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DE862D-2A4D-2C42-BF65-4CB6B2A6B0ED}"/>
              </a:ext>
            </a:extLst>
          </p:cNvPr>
          <p:cNvSpPr txBox="1"/>
          <p:nvPr/>
        </p:nvSpPr>
        <p:spPr>
          <a:xfrm>
            <a:off x="9503539" y="4231993"/>
            <a:ext cx="445956" cy="769441"/>
          </a:xfrm>
          <a:prstGeom prst="rect">
            <a:avLst/>
          </a:prstGeom>
          <a:noFill/>
        </p:spPr>
        <p:txBody>
          <a:bodyPr wrap="none" rtlCol="0">
            <a:spAutoFit/>
          </a:bodyPr>
          <a:lstStyle/>
          <a:p>
            <a:r>
              <a:rPr lang="en-US" sz="4400" dirty="0"/>
              <a:t>?</a:t>
            </a:r>
          </a:p>
        </p:txBody>
      </p:sp>
      <p:pic>
        <p:nvPicPr>
          <p:cNvPr id="1028" name="Picture 4" descr="Cat - Wikipedia">
            <a:extLst>
              <a:ext uri="{FF2B5EF4-FFF2-40B4-BE49-F238E27FC236}">
                <a16:creationId xmlns:a16="http://schemas.microsoft.com/office/drawing/2014/main" id="{97F02B45-B407-4F4A-9A6B-F286EFEDEC5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356373" y="2707629"/>
            <a:ext cx="1846035" cy="12334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32309E1-5FB3-234A-90BF-4BFD05BE0707}"/>
              </a:ext>
            </a:extLst>
          </p:cNvPr>
          <p:cNvSpPr txBox="1"/>
          <p:nvPr/>
        </p:nvSpPr>
        <p:spPr>
          <a:xfrm>
            <a:off x="6563553" y="4231993"/>
            <a:ext cx="1431674" cy="769441"/>
          </a:xfrm>
          <a:prstGeom prst="rect">
            <a:avLst/>
          </a:prstGeom>
          <a:noFill/>
        </p:spPr>
        <p:txBody>
          <a:bodyPr wrap="none" rtlCol="0">
            <a:spAutoFit/>
          </a:bodyPr>
          <a:lstStyle/>
          <a:p>
            <a:r>
              <a:rPr lang="en-US" sz="4400" dirty="0"/>
              <a:t>“Cat”</a:t>
            </a:r>
          </a:p>
        </p:txBody>
      </p:sp>
      <p:pic>
        <p:nvPicPr>
          <p:cNvPr id="1030" name="Picture 6" descr="Cat - Wikipedia">
            <a:extLst>
              <a:ext uri="{FF2B5EF4-FFF2-40B4-BE49-F238E27FC236}">
                <a16:creationId xmlns:a16="http://schemas.microsoft.com/office/drawing/2014/main" id="{77A43573-A032-B945-9442-59A72239C77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4942" y="2707628"/>
            <a:ext cx="1846036" cy="1233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2222617-24ED-AC47-8C30-761A93B4642A}"/>
              </a:ext>
            </a:extLst>
          </p:cNvPr>
          <p:cNvSpPr txBox="1"/>
          <p:nvPr/>
        </p:nvSpPr>
        <p:spPr>
          <a:xfrm>
            <a:off x="722123" y="4231993"/>
            <a:ext cx="1431674" cy="769441"/>
          </a:xfrm>
          <a:prstGeom prst="rect">
            <a:avLst/>
          </a:prstGeom>
          <a:noFill/>
        </p:spPr>
        <p:txBody>
          <a:bodyPr wrap="none" rtlCol="0">
            <a:spAutoFit/>
          </a:bodyPr>
          <a:lstStyle/>
          <a:p>
            <a:r>
              <a:rPr lang="en-US" sz="4400" dirty="0"/>
              <a:t>“Cat”</a:t>
            </a:r>
          </a:p>
        </p:txBody>
      </p:sp>
      <p:pic>
        <p:nvPicPr>
          <p:cNvPr id="1032" name="Picture 8">
            <a:extLst>
              <a:ext uri="{FF2B5EF4-FFF2-40B4-BE49-F238E27FC236}">
                <a16:creationId xmlns:a16="http://schemas.microsoft.com/office/drawing/2014/main" id="{9FE52140-FC5E-C54E-8F09-9B56BFAE561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80409" y="2707628"/>
            <a:ext cx="1764858" cy="123348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DF756D0-006E-B440-A628-A0F41BDF1E01}"/>
              </a:ext>
            </a:extLst>
          </p:cNvPr>
          <p:cNvSpPr txBox="1"/>
          <p:nvPr/>
        </p:nvSpPr>
        <p:spPr>
          <a:xfrm>
            <a:off x="3547001" y="4231992"/>
            <a:ext cx="1590948" cy="769441"/>
          </a:xfrm>
          <a:prstGeom prst="rect">
            <a:avLst/>
          </a:prstGeom>
          <a:noFill/>
        </p:spPr>
        <p:txBody>
          <a:bodyPr wrap="none" rtlCol="0">
            <a:spAutoFit/>
          </a:bodyPr>
          <a:lstStyle/>
          <a:p>
            <a:r>
              <a:rPr lang="en-US" sz="4400" dirty="0"/>
              <a:t>“Dog”</a:t>
            </a:r>
          </a:p>
        </p:txBody>
      </p:sp>
      <p:sp>
        <p:nvSpPr>
          <p:cNvPr id="6" name="Rectangle 5">
            <a:extLst>
              <a:ext uri="{FF2B5EF4-FFF2-40B4-BE49-F238E27FC236}">
                <a16:creationId xmlns:a16="http://schemas.microsoft.com/office/drawing/2014/main" id="{6983C8D7-C967-0D4B-9909-3EB51ACBF779}"/>
              </a:ext>
            </a:extLst>
          </p:cNvPr>
          <p:cNvSpPr/>
          <p:nvPr/>
        </p:nvSpPr>
        <p:spPr>
          <a:xfrm>
            <a:off x="514942" y="5791445"/>
            <a:ext cx="6402778" cy="646331"/>
          </a:xfrm>
          <a:prstGeom prst="rect">
            <a:avLst/>
          </a:prstGeom>
        </p:spPr>
        <p:txBody>
          <a:bodyPr wrap="none">
            <a:spAutoFit/>
          </a:bodyPr>
          <a:lstStyle/>
          <a:p>
            <a:r>
              <a:rPr lang="en-US" sz="3600" dirty="0"/>
              <a:t>https://commons.wikimedia.org/</a:t>
            </a:r>
          </a:p>
        </p:txBody>
      </p:sp>
      <p:sp>
        <p:nvSpPr>
          <p:cNvPr id="11" name="TextBox 10">
            <a:extLst>
              <a:ext uri="{FF2B5EF4-FFF2-40B4-BE49-F238E27FC236}">
                <a16:creationId xmlns:a16="http://schemas.microsoft.com/office/drawing/2014/main" id="{0AE3B256-9A12-5043-B24C-F2D747AD2E17}"/>
              </a:ext>
            </a:extLst>
          </p:cNvPr>
          <p:cNvSpPr txBox="1"/>
          <p:nvPr/>
        </p:nvSpPr>
        <p:spPr>
          <a:xfrm>
            <a:off x="1662223" y="1136132"/>
            <a:ext cx="5153783" cy="646331"/>
          </a:xfrm>
          <a:prstGeom prst="rect">
            <a:avLst/>
          </a:prstGeom>
          <a:noFill/>
        </p:spPr>
        <p:txBody>
          <a:bodyPr wrap="none" rtlCol="0">
            <a:spAutoFit/>
          </a:bodyPr>
          <a:lstStyle/>
          <a:p>
            <a:r>
              <a:rPr lang="en-US" sz="3600" dirty="0"/>
              <a:t>features (pixel RGB values)</a:t>
            </a:r>
          </a:p>
        </p:txBody>
      </p:sp>
      <p:cxnSp>
        <p:nvCxnSpPr>
          <p:cNvPr id="5" name="Straight Arrow Connector 4">
            <a:extLst>
              <a:ext uri="{FF2B5EF4-FFF2-40B4-BE49-F238E27FC236}">
                <a16:creationId xmlns:a16="http://schemas.microsoft.com/office/drawing/2014/main" id="{3B5A5FE9-FBE5-4941-992E-9231561F565F}"/>
              </a:ext>
            </a:extLst>
          </p:cNvPr>
          <p:cNvCxnSpPr/>
          <p:nvPr/>
        </p:nvCxnSpPr>
        <p:spPr>
          <a:xfrm flipH="1">
            <a:off x="1662223" y="1782463"/>
            <a:ext cx="698755" cy="7097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8BF24B4-1416-D34B-AEC0-502BC0803DA8}"/>
              </a:ext>
            </a:extLst>
          </p:cNvPr>
          <p:cNvSpPr txBox="1"/>
          <p:nvPr/>
        </p:nvSpPr>
        <p:spPr>
          <a:xfrm>
            <a:off x="2252769" y="4955341"/>
            <a:ext cx="1088760" cy="646331"/>
          </a:xfrm>
          <a:prstGeom prst="rect">
            <a:avLst/>
          </a:prstGeom>
          <a:noFill/>
        </p:spPr>
        <p:txBody>
          <a:bodyPr wrap="none" rtlCol="0">
            <a:spAutoFit/>
          </a:bodyPr>
          <a:lstStyle/>
          <a:p>
            <a:r>
              <a:rPr lang="en-US" sz="3600" dirty="0"/>
              <a:t>label</a:t>
            </a:r>
          </a:p>
        </p:txBody>
      </p:sp>
      <p:cxnSp>
        <p:nvCxnSpPr>
          <p:cNvPr id="15" name="Straight Arrow Connector 14">
            <a:extLst>
              <a:ext uri="{FF2B5EF4-FFF2-40B4-BE49-F238E27FC236}">
                <a16:creationId xmlns:a16="http://schemas.microsoft.com/office/drawing/2014/main" id="{799C482A-67C5-BD49-B32D-73B85E9B89A8}"/>
              </a:ext>
            </a:extLst>
          </p:cNvPr>
          <p:cNvCxnSpPr>
            <a:cxnSpLocks/>
            <a:stCxn id="14" idx="1"/>
          </p:cNvCxnSpPr>
          <p:nvPr/>
        </p:nvCxnSpPr>
        <p:spPr>
          <a:xfrm flipH="1" flipV="1">
            <a:off x="1662225" y="5120431"/>
            <a:ext cx="590544" cy="1580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7CD13FB-BC5F-074F-BC60-73CB27D2402B}"/>
              </a:ext>
            </a:extLst>
          </p:cNvPr>
          <p:cNvCxnSpPr>
            <a:cxnSpLocks/>
            <a:stCxn id="14" idx="3"/>
          </p:cNvCxnSpPr>
          <p:nvPr/>
        </p:nvCxnSpPr>
        <p:spPr>
          <a:xfrm flipV="1">
            <a:off x="3341529" y="5001433"/>
            <a:ext cx="590544" cy="2770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0424F7D-FA7B-1D4E-BD76-C999B7AD6FA7}"/>
              </a:ext>
            </a:extLst>
          </p:cNvPr>
          <p:cNvCxnSpPr>
            <a:cxnSpLocks/>
          </p:cNvCxnSpPr>
          <p:nvPr/>
        </p:nvCxnSpPr>
        <p:spPr>
          <a:xfrm>
            <a:off x="3979525" y="1902659"/>
            <a:ext cx="259589" cy="69332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7D4160F2-EE19-3747-88F3-6B5AD95D5EC3}"/>
              </a:ext>
            </a:extLst>
          </p:cNvPr>
          <p:cNvSpPr>
            <a:spLocks noGrp="1"/>
          </p:cNvSpPr>
          <p:nvPr>
            <p:ph type="ftr" sz="quarter" idx="11"/>
          </p:nvPr>
        </p:nvSpPr>
        <p:spPr/>
        <p:txBody>
          <a:bodyPr/>
          <a:lstStyle/>
          <a:p>
            <a:r>
              <a:rPr lang="en-GB"/>
              <a:t>A. Jung - Three Components of ML</a:t>
            </a:r>
            <a:endParaRPr lang="en-GB" dirty="0"/>
          </a:p>
        </p:txBody>
      </p:sp>
      <p:sp>
        <p:nvSpPr>
          <p:cNvPr id="8" name="Slide Number Placeholder 7">
            <a:extLst>
              <a:ext uri="{FF2B5EF4-FFF2-40B4-BE49-F238E27FC236}">
                <a16:creationId xmlns:a16="http://schemas.microsoft.com/office/drawing/2014/main" id="{16BF8BBA-D393-D047-A592-DB9A18566E53}"/>
              </a:ext>
            </a:extLst>
          </p:cNvPr>
          <p:cNvSpPr>
            <a:spLocks noGrp="1"/>
          </p:cNvSpPr>
          <p:nvPr>
            <p:ph type="sldNum" sz="quarter" idx="12"/>
          </p:nvPr>
        </p:nvSpPr>
        <p:spPr/>
        <p:txBody>
          <a:bodyPr/>
          <a:lstStyle/>
          <a:p>
            <a:fld id="{AC1633F7-ACB1-754E-B76E-ED72C708EAF6}" type="slidenum">
              <a:rPr lang="en-AT" smtClean="0"/>
              <a:pPr/>
              <a:t>12</a:t>
            </a:fld>
            <a:endParaRPr lang="en-AT" dirty="0"/>
          </a:p>
        </p:txBody>
      </p:sp>
      <p:sp>
        <p:nvSpPr>
          <p:cNvPr id="7" name="Date Placeholder 6">
            <a:extLst>
              <a:ext uri="{FF2B5EF4-FFF2-40B4-BE49-F238E27FC236}">
                <a16:creationId xmlns:a16="http://schemas.microsoft.com/office/drawing/2014/main" id="{F68F9107-FDF2-3F23-78ED-CF8251C96151}"/>
              </a:ext>
            </a:extLst>
          </p:cNvPr>
          <p:cNvSpPr>
            <a:spLocks noGrp="1"/>
          </p:cNvSpPr>
          <p:nvPr>
            <p:ph type="dt" sz="half" idx="10"/>
          </p:nvPr>
        </p:nvSpPr>
        <p:spPr/>
        <p:txBody>
          <a:bodyPr/>
          <a:lstStyle/>
          <a:p>
            <a:fld id="{4793EA3E-9DCD-4440-86DF-76992D2B2D95}" type="datetime1">
              <a:rPr lang="en-US" smtClean="0"/>
              <a:t>6/23/23</a:t>
            </a:fld>
            <a:endParaRPr lang="en-AT"/>
          </a:p>
        </p:txBody>
      </p:sp>
    </p:spTree>
    <p:extLst>
      <p:ext uri="{BB962C8B-B14F-4D97-AF65-F5344CB8AC3E}">
        <p14:creationId xmlns:p14="http://schemas.microsoft.com/office/powerpoint/2010/main" val="173850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view of a city covered in snow&#10;&#10;Description automatically generated">
            <a:extLst>
              <a:ext uri="{FF2B5EF4-FFF2-40B4-BE49-F238E27FC236}">
                <a16:creationId xmlns:a16="http://schemas.microsoft.com/office/drawing/2014/main" id="{0F635BED-0F33-5E45-95A0-64BAA2C1959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76282" y="2761507"/>
            <a:ext cx="2373308" cy="1334986"/>
          </a:xfrm>
          <a:prstGeom prst="rect">
            <a:avLst/>
          </a:prstGeom>
        </p:spPr>
      </p:pic>
      <p:sp>
        <p:nvSpPr>
          <p:cNvPr id="5" name="TextBox 4">
            <a:extLst>
              <a:ext uri="{FF2B5EF4-FFF2-40B4-BE49-F238E27FC236}">
                <a16:creationId xmlns:a16="http://schemas.microsoft.com/office/drawing/2014/main" id="{3749C169-E265-F245-BB33-55FD1B94216E}"/>
              </a:ext>
            </a:extLst>
          </p:cNvPr>
          <p:cNvSpPr txBox="1"/>
          <p:nvPr/>
        </p:nvSpPr>
        <p:spPr>
          <a:xfrm>
            <a:off x="585788" y="4243388"/>
            <a:ext cx="2156360" cy="954107"/>
          </a:xfrm>
          <a:prstGeom prst="rect">
            <a:avLst/>
          </a:prstGeom>
          <a:noFill/>
        </p:spPr>
        <p:txBody>
          <a:bodyPr wrap="none" rtlCol="0">
            <a:spAutoFit/>
          </a:bodyPr>
          <a:lstStyle/>
          <a:p>
            <a:r>
              <a:rPr lang="en-US" sz="2800" dirty="0"/>
              <a:t>min tmp: -10 </a:t>
            </a:r>
          </a:p>
          <a:p>
            <a:r>
              <a:rPr lang="en-US" sz="2800" dirty="0"/>
              <a:t>max tmp: -3</a:t>
            </a:r>
          </a:p>
        </p:txBody>
      </p:sp>
      <p:pic>
        <p:nvPicPr>
          <p:cNvPr id="6" name="Picture 5" descr="A view of a city covered in snow&#10;&#10;Description automatically generated">
            <a:extLst>
              <a:ext uri="{FF2B5EF4-FFF2-40B4-BE49-F238E27FC236}">
                <a16:creationId xmlns:a16="http://schemas.microsoft.com/office/drawing/2014/main" id="{06C376F5-84C9-104A-A88C-5FAB3A0B95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3571882" y="2761507"/>
            <a:ext cx="2373308" cy="1334986"/>
          </a:xfrm>
          <a:prstGeom prst="rect">
            <a:avLst/>
          </a:prstGeom>
        </p:spPr>
      </p:pic>
      <p:sp>
        <p:nvSpPr>
          <p:cNvPr id="7" name="TextBox 6">
            <a:extLst>
              <a:ext uri="{FF2B5EF4-FFF2-40B4-BE49-F238E27FC236}">
                <a16:creationId xmlns:a16="http://schemas.microsoft.com/office/drawing/2014/main" id="{B6A13C83-8C68-044D-AE33-A2CBA67F6537}"/>
              </a:ext>
            </a:extLst>
          </p:cNvPr>
          <p:cNvSpPr txBox="1"/>
          <p:nvPr/>
        </p:nvSpPr>
        <p:spPr>
          <a:xfrm>
            <a:off x="3481388" y="4243388"/>
            <a:ext cx="1944635" cy="954107"/>
          </a:xfrm>
          <a:prstGeom prst="rect">
            <a:avLst/>
          </a:prstGeom>
          <a:noFill/>
        </p:spPr>
        <p:txBody>
          <a:bodyPr wrap="none" rtlCol="0">
            <a:spAutoFit/>
          </a:bodyPr>
          <a:lstStyle/>
          <a:p>
            <a:r>
              <a:rPr lang="en-US" sz="2800" dirty="0"/>
              <a:t>min tmp: -3</a:t>
            </a:r>
          </a:p>
          <a:p>
            <a:r>
              <a:rPr lang="en-US" sz="2800" dirty="0"/>
              <a:t>max tmp: 4</a:t>
            </a:r>
          </a:p>
        </p:txBody>
      </p:sp>
      <p:pic>
        <p:nvPicPr>
          <p:cNvPr id="8" name="Picture 7" descr="A view of a city covered in snow&#10;&#10;Description automatically generated">
            <a:extLst>
              <a:ext uri="{FF2B5EF4-FFF2-40B4-BE49-F238E27FC236}">
                <a16:creationId xmlns:a16="http://schemas.microsoft.com/office/drawing/2014/main" id="{A1A1D63F-6A64-3D4B-9887-23AF20EE8C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322761" y="2790082"/>
            <a:ext cx="2373308" cy="1334986"/>
          </a:xfrm>
          <a:prstGeom prst="rect">
            <a:avLst/>
          </a:prstGeom>
        </p:spPr>
      </p:pic>
      <p:sp>
        <p:nvSpPr>
          <p:cNvPr id="9" name="TextBox 8">
            <a:extLst>
              <a:ext uri="{FF2B5EF4-FFF2-40B4-BE49-F238E27FC236}">
                <a16:creationId xmlns:a16="http://schemas.microsoft.com/office/drawing/2014/main" id="{9A1EB823-6783-4E4D-B8C4-287B1EC4A0C2}"/>
              </a:ext>
            </a:extLst>
          </p:cNvPr>
          <p:cNvSpPr txBox="1"/>
          <p:nvPr/>
        </p:nvSpPr>
        <p:spPr>
          <a:xfrm>
            <a:off x="6232267" y="4271963"/>
            <a:ext cx="1834028" cy="954107"/>
          </a:xfrm>
          <a:prstGeom prst="rect">
            <a:avLst/>
          </a:prstGeom>
          <a:noFill/>
        </p:spPr>
        <p:txBody>
          <a:bodyPr wrap="none" rtlCol="0">
            <a:spAutoFit/>
          </a:bodyPr>
          <a:lstStyle/>
          <a:p>
            <a:r>
              <a:rPr lang="en-US" sz="2800" dirty="0"/>
              <a:t>min tmp: 1</a:t>
            </a:r>
          </a:p>
          <a:p>
            <a:r>
              <a:rPr lang="en-US" sz="2800" dirty="0"/>
              <a:t>max tmp: 5</a:t>
            </a:r>
          </a:p>
        </p:txBody>
      </p:sp>
      <p:pic>
        <p:nvPicPr>
          <p:cNvPr id="10" name="Picture 9" descr="A view of a city covered in snow&#10;&#10;Description automatically generated">
            <a:extLst>
              <a:ext uri="{FF2B5EF4-FFF2-40B4-BE49-F238E27FC236}">
                <a16:creationId xmlns:a16="http://schemas.microsoft.com/office/drawing/2014/main" id="{028E387F-1864-D243-9A7C-FBE03910F6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9142410" y="2790082"/>
            <a:ext cx="2373308" cy="1334986"/>
          </a:xfrm>
          <a:prstGeom prst="rect">
            <a:avLst/>
          </a:prstGeom>
        </p:spPr>
      </p:pic>
      <p:sp>
        <p:nvSpPr>
          <p:cNvPr id="11" name="TextBox 10">
            <a:extLst>
              <a:ext uri="{FF2B5EF4-FFF2-40B4-BE49-F238E27FC236}">
                <a16:creationId xmlns:a16="http://schemas.microsoft.com/office/drawing/2014/main" id="{1F0EA007-EEC9-E74E-950A-8DC9889E2C52}"/>
              </a:ext>
            </a:extLst>
          </p:cNvPr>
          <p:cNvSpPr txBox="1"/>
          <p:nvPr/>
        </p:nvSpPr>
        <p:spPr>
          <a:xfrm>
            <a:off x="9051916" y="4271963"/>
            <a:ext cx="1973617" cy="954107"/>
          </a:xfrm>
          <a:prstGeom prst="rect">
            <a:avLst/>
          </a:prstGeom>
          <a:noFill/>
        </p:spPr>
        <p:txBody>
          <a:bodyPr wrap="none" rtlCol="0">
            <a:spAutoFit/>
          </a:bodyPr>
          <a:lstStyle/>
          <a:p>
            <a:r>
              <a:rPr lang="en-US" sz="2800" dirty="0"/>
              <a:t>min tmp: -6 </a:t>
            </a:r>
          </a:p>
          <a:p>
            <a:r>
              <a:rPr lang="en-US" sz="2800" dirty="0"/>
              <a:t>max tmp: ?</a:t>
            </a:r>
          </a:p>
        </p:txBody>
      </p:sp>
      <p:sp>
        <p:nvSpPr>
          <p:cNvPr id="2" name="Oval 1">
            <a:extLst>
              <a:ext uri="{FF2B5EF4-FFF2-40B4-BE49-F238E27FC236}">
                <a16:creationId xmlns:a16="http://schemas.microsoft.com/office/drawing/2014/main" id="{90C6A770-9376-614E-A8FE-2FC12DF87B93}"/>
              </a:ext>
            </a:extLst>
          </p:cNvPr>
          <p:cNvSpPr/>
          <p:nvPr/>
        </p:nvSpPr>
        <p:spPr>
          <a:xfrm>
            <a:off x="5953141" y="1134036"/>
            <a:ext cx="3112547" cy="5235388"/>
          </a:xfrm>
          <a:prstGeom prst="ellipse">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2500" dirty="0">
                <a:solidFill>
                  <a:schemeClr val="tx1"/>
                </a:solidFill>
              </a:rPr>
              <a:t>data point</a:t>
            </a:r>
          </a:p>
        </p:txBody>
      </p:sp>
      <p:cxnSp>
        <p:nvCxnSpPr>
          <p:cNvPr id="13" name="Straight Arrow Connector 12">
            <a:extLst>
              <a:ext uri="{FF2B5EF4-FFF2-40B4-BE49-F238E27FC236}">
                <a16:creationId xmlns:a16="http://schemas.microsoft.com/office/drawing/2014/main" id="{C7C38ADF-DF96-D04B-ABD0-CB48D441CF15}"/>
              </a:ext>
            </a:extLst>
          </p:cNvPr>
          <p:cNvCxnSpPr>
            <a:cxnSpLocks/>
          </p:cNvCxnSpPr>
          <p:nvPr/>
        </p:nvCxnSpPr>
        <p:spPr>
          <a:xfrm>
            <a:off x="4758536" y="990600"/>
            <a:ext cx="1473731" cy="356347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B4B16B7-82CA-AA4B-AD47-3B6186A97762}"/>
              </a:ext>
            </a:extLst>
          </p:cNvPr>
          <p:cNvSpPr txBox="1"/>
          <p:nvPr/>
        </p:nvSpPr>
        <p:spPr>
          <a:xfrm>
            <a:off x="3891215" y="405825"/>
            <a:ext cx="2122504" cy="707886"/>
          </a:xfrm>
          <a:prstGeom prst="rect">
            <a:avLst/>
          </a:prstGeom>
          <a:noFill/>
        </p:spPr>
        <p:txBody>
          <a:bodyPr wrap="none" rtlCol="0">
            <a:spAutoFit/>
          </a:bodyPr>
          <a:lstStyle/>
          <a:p>
            <a:r>
              <a:rPr lang="en-US" sz="4000" dirty="0"/>
              <a:t>“feature”</a:t>
            </a:r>
          </a:p>
        </p:txBody>
      </p:sp>
      <p:cxnSp>
        <p:nvCxnSpPr>
          <p:cNvPr id="16" name="Straight Arrow Connector 15">
            <a:extLst>
              <a:ext uri="{FF2B5EF4-FFF2-40B4-BE49-F238E27FC236}">
                <a16:creationId xmlns:a16="http://schemas.microsoft.com/office/drawing/2014/main" id="{3AEE2991-96BA-F047-A41B-98B13EADFAFC}"/>
              </a:ext>
            </a:extLst>
          </p:cNvPr>
          <p:cNvCxnSpPr>
            <a:cxnSpLocks/>
          </p:cNvCxnSpPr>
          <p:nvPr/>
        </p:nvCxnSpPr>
        <p:spPr>
          <a:xfrm flipV="1">
            <a:off x="4849030" y="4983867"/>
            <a:ext cx="1473731" cy="9726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ECB544F-12B0-2846-8839-6DCBB8D50DB3}"/>
              </a:ext>
            </a:extLst>
          </p:cNvPr>
          <p:cNvSpPr txBox="1"/>
          <p:nvPr/>
        </p:nvSpPr>
        <p:spPr>
          <a:xfrm>
            <a:off x="3891215" y="5802501"/>
            <a:ext cx="1617751" cy="707886"/>
          </a:xfrm>
          <a:prstGeom prst="rect">
            <a:avLst/>
          </a:prstGeom>
          <a:noFill/>
        </p:spPr>
        <p:txBody>
          <a:bodyPr wrap="none" rtlCol="0">
            <a:spAutoFit/>
          </a:bodyPr>
          <a:lstStyle/>
          <a:p>
            <a:r>
              <a:rPr lang="en-US" sz="4000" dirty="0"/>
              <a:t>“label”</a:t>
            </a:r>
          </a:p>
        </p:txBody>
      </p:sp>
      <p:sp>
        <p:nvSpPr>
          <p:cNvPr id="3" name="Footer Placeholder 2">
            <a:extLst>
              <a:ext uri="{FF2B5EF4-FFF2-40B4-BE49-F238E27FC236}">
                <a16:creationId xmlns:a16="http://schemas.microsoft.com/office/drawing/2014/main" id="{809CBBFD-5D30-7540-ACA7-C3547942791F}"/>
              </a:ext>
            </a:extLst>
          </p:cNvPr>
          <p:cNvSpPr>
            <a:spLocks noGrp="1"/>
          </p:cNvSpPr>
          <p:nvPr>
            <p:ph type="ftr" sz="quarter" idx="11"/>
          </p:nvPr>
        </p:nvSpPr>
        <p:spPr/>
        <p:txBody>
          <a:bodyPr/>
          <a:lstStyle/>
          <a:p>
            <a:r>
              <a:rPr lang="en-GB"/>
              <a:t>A. Jung - Three Components of ML</a:t>
            </a:r>
            <a:endParaRPr lang="en-GB" dirty="0"/>
          </a:p>
        </p:txBody>
      </p:sp>
      <p:sp>
        <p:nvSpPr>
          <p:cNvPr id="14" name="Slide Number Placeholder 13">
            <a:extLst>
              <a:ext uri="{FF2B5EF4-FFF2-40B4-BE49-F238E27FC236}">
                <a16:creationId xmlns:a16="http://schemas.microsoft.com/office/drawing/2014/main" id="{F71A8691-9062-7E4B-B771-CCB13AB3CE21}"/>
              </a:ext>
            </a:extLst>
          </p:cNvPr>
          <p:cNvSpPr>
            <a:spLocks noGrp="1"/>
          </p:cNvSpPr>
          <p:nvPr>
            <p:ph type="sldNum" sz="quarter" idx="12"/>
          </p:nvPr>
        </p:nvSpPr>
        <p:spPr/>
        <p:txBody>
          <a:bodyPr/>
          <a:lstStyle/>
          <a:p>
            <a:fld id="{AC1633F7-ACB1-754E-B76E-ED72C708EAF6}" type="slidenum">
              <a:rPr lang="en-AT" smtClean="0"/>
              <a:pPr/>
              <a:t>13</a:t>
            </a:fld>
            <a:endParaRPr lang="en-AT" dirty="0"/>
          </a:p>
        </p:txBody>
      </p:sp>
      <p:sp>
        <p:nvSpPr>
          <p:cNvPr id="12" name="Date Placeholder 11">
            <a:extLst>
              <a:ext uri="{FF2B5EF4-FFF2-40B4-BE49-F238E27FC236}">
                <a16:creationId xmlns:a16="http://schemas.microsoft.com/office/drawing/2014/main" id="{59F9A92E-EA8B-2CDF-9092-7661B969EAF3}"/>
              </a:ext>
            </a:extLst>
          </p:cNvPr>
          <p:cNvSpPr>
            <a:spLocks noGrp="1"/>
          </p:cNvSpPr>
          <p:nvPr>
            <p:ph type="dt" sz="half" idx="10"/>
          </p:nvPr>
        </p:nvSpPr>
        <p:spPr/>
        <p:txBody>
          <a:bodyPr/>
          <a:lstStyle/>
          <a:p>
            <a:fld id="{DC4F8059-DA05-CC45-980F-1BC58CCA0A84}" type="datetime1">
              <a:rPr lang="en-US" smtClean="0"/>
              <a:t>6/23/23</a:t>
            </a:fld>
            <a:endParaRPr lang="en-AT"/>
          </a:p>
        </p:txBody>
      </p:sp>
    </p:spTree>
    <p:extLst>
      <p:ext uri="{BB962C8B-B14F-4D97-AF65-F5344CB8AC3E}">
        <p14:creationId xmlns:p14="http://schemas.microsoft.com/office/powerpoint/2010/main" val="3482802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FDD4E08-5F95-7C67-C35B-5B177F3F6CB7}"/>
              </a:ext>
            </a:extLst>
          </p:cNvPr>
          <p:cNvSpPr>
            <a:spLocks noGrp="1"/>
          </p:cNvSpPr>
          <p:nvPr>
            <p:ph type="dt" sz="half" idx="10"/>
          </p:nvPr>
        </p:nvSpPr>
        <p:spPr/>
        <p:txBody>
          <a:bodyPr/>
          <a:lstStyle/>
          <a:p>
            <a:fld id="{AD3CE979-DAAF-9341-8C89-B519A30BDB74}" type="datetime1">
              <a:rPr lang="en-US" smtClean="0"/>
              <a:t>6/23/23</a:t>
            </a:fld>
            <a:endParaRPr lang="en-GB" dirty="0"/>
          </a:p>
        </p:txBody>
      </p:sp>
      <p:sp>
        <p:nvSpPr>
          <p:cNvPr id="5" name="Footer Placeholder 4">
            <a:extLst>
              <a:ext uri="{FF2B5EF4-FFF2-40B4-BE49-F238E27FC236}">
                <a16:creationId xmlns:a16="http://schemas.microsoft.com/office/drawing/2014/main" id="{E22478B3-7AD3-0C57-517D-E6C0CC5DE29B}"/>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C85590C6-5962-27F2-A7E8-A8A1E1989B3E}"/>
              </a:ext>
            </a:extLst>
          </p:cNvPr>
          <p:cNvSpPr>
            <a:spLocks noGrp="1"/>
          </p:cNvSpPr>
          <p:nvPr>
            <p:ph type="sldNum" sz="quarter" idx="12"/>
          </p:nvPr>
        </p:nvSpPr>
        <p:spPr/>
        <p:txBody>
          <a:bodyPr/>
          <a:lstStyle/>
          <a:p>
            <a:fld id="{1769BA03-D485-7647-B394-D5FA64CC5371}" type="slidenum">
              <a:rPr lang="en-GB" smtClean="0"/>
              <a:pPr/>
              <a:t>14</a:t>
            </a:fld>
            <a:endParaRPr lang="en-GB" dirty="0"/>
          </a:p>
        </p:txBody>
      </p:sp>
      <p:pic>
        <p:nvPicPr>
          <p:cNvPr id="3" name="Picture 2" descr="A lighthouse on a rocky beach&#10;&#10;Description automatically generated with medium confidence">
            <a:extLst>
              <a:ext uri="{FF2B5EF4-FFF2-40B4-BE49-F238E27FC236}">
                <a16:creationId xmlns:a16="http://schemas.microsoft.com/office/drawing/2014/main" id="{7D338DE7-59CC-40E0-4390-6FECD540B4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103" y="562356"/>
            <a:ext cx="7672977" cy="5248316"/>
          </a:xfrm>
          <a:prstGeom prst="rect">
            <a:avLst/>
          </a:prstGeom>
        </p:spPr>
      </p:pic>
      <p:sp>
        <p:nvSpPr>
          <p:cNvPr id="2" name="TextBox 1">
            <a:extLst>
              <a:ext uri="{FF2B5EF4-FFF2-40B4-BE49-F238E27FC236}">
                <a16:creationId xmlns:a16="http://schemas.microsoft.com/office/drawing/2014/main" id="{86E5F009-668A-BA8A-990E-2F2385889349}"/>
              </a:ext>
            </a:extLst>
          </p:cNvPr>
          <p:cNvSpPr txBox="1"/>
          <p:nvPr/>
        </p:nvSpPr>
        <p:spPr>
          <a:xfrm>
            <a:off x="8705088" y="2499360"/>
            <a:ext cx="1662956" cy="646331"/>
          </a:xfrm>
          <a:prstGeom prst="rect">
            <a:avLst/>
          </a:prstGeom>
          <a:noFill/>
        </p:spPr>
        <p:txBody>
          <a:bodyPr wrap="none" rtlCol="0">
            <a:spAutoFit/>
          </a:bodyPr>
          <a:lstStyle/>
          <a:p>
            <a:r>
              <a:rPr lang="en-GB" sz="3600" dirty="0"/>
              <a:t>Where?</a:t>
            </a:r>
          </a:p>
        </p:txBody>
      </p:sp>
    </p:spTree>
    <p:extLst>
      <p:ext uri="{BB962C8B-B14F-4D97-AF65-F5344CB8AC3E}">
        <p14:creationId xmlns:p14="http://schemas.microsoft.com/office/powerpoint/2010/main" val="132661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748E56E-EBBE-AE66-11E0-F8C90E0DA5BE}"/>
              </a:ext>
            </a:extLst>
          </p:cNvPr>
          <p:cNvSpPr>
            <a:spLocks noGrp="1"/>
          </p:cNvSpPr>
          <p:nvPr>
            <p:ph type="dt" sz="half" idx="10"/>
          </p:nvPr>
        </p:nvSpPr>
        <p:spPr/>
        <p:txBody>
          <a:bodyPr/>
          <a:lstStyle/>
          <a:p>
            <a:fld id="{5EA3FC8D-1813-854F-BE27-96884CBBC6F5}" type="datetime1">
              <a:rPr lang="en-US" smtClean="0"/>
              <a:t>6/23/23</a:t>
            </a:fld>
            <a:endParaRPr lang="en-GB" dirty="0"/>
          </a:p>
        </p:txBody>
      </p:sp>
      <p:sp>
        <p:nvSpPr>
          <p:cNvPr id="5" name="Footer Placeholder 4">
            <a:extLst>
              <a:ext uri="{FF2B5EF4-FFF2-40B4-BE49-F238E27FC236}">
                <a16:creationId xmlns:a16="http://schemas.microsoft.com/office/drawing/2014/main" id="{08FA12F6-CF09-BC1B-23E0-77D8179D77CB}"/>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61A4A015-1415-862D-5431-D1A7E21A61BF}"/>
              </a:ext>
            </a:extLst>
          </p:cNvPr>
          <p:cNvSpPr>
            <a:spLocks noGrp="1"/>
          </p:cNvSpPr>
          <p:nvPr>
            <p:ph type="sldNum" sz="quarter" idx="12"/>
          </p:nvPr>
        </p:nvSpPr>
        <p:spPr/>
        <p:txBody>
          <a:bodyPr/>
          <a:lstStyle/>
          <a:p>
            <a:fld id="{1769BA03-D485-7647-B394-D5FA64CC5371}" type="slidenum">
              <a:rPr lang="en-GB" smtClean="0"/>
              <a:pPr/>
              <a:t>15</a:t>
            </a:fld>
            <a:endParaRPr lang="en-GB" dirty="0"/>
          </a:p>
        </p:txBody>
      </p:sp>
      <p:pic>
        <p:nvPicPr>
          <p:cNvPr id="7" name="Picture 6" descr="A field of flowers with a mountain in the background&#10;&#10;Description automatically generated with medium confidence">
            <a:extLst>
              <a:ext uri="{FF2B5EF4-FFF2-40B4-BE49-F238E27FC236}">
                <a16:creationId xmlns:a16="http://schemas.microsoft.com/office/drawing/2014/main" id="{91CA8ADB-240D-4EEA-E4E6-312A7890848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8768" y="1271451"/>
            <a:ext cx="7160769" cy="4315098"/>
          </a:xfrm>
          <a:prstGeom prst="rect">
            <a:avLst/>
          </a:prstGeom>
        </p:spPr>
      </p:pic>
      <p:sp>
        <p:nvSpPr>
          <p:cNvPr id="2" name="TextBox 1">
            <a:extLst>
              <a:ext uri="{FF2B5EF4-FFF2-40B4-BE49-F238E27FC236}">
                <a16:creationId xmlns:a16="http://schemas.microsoft.com/office/drawing/2014/main" id="{4B9B6627-4EC7-B0CE-624B-024E21D7B34F}"/>
              </a:ext>
            </a:extLst>
          </p:cNvPr>
          <p:cNvSpPr txBox="1"/>
          <p:nvPr/>
        </p:nvSpPr>
        <p:spPr>
          <a:xfrm>
            <a:off x="7648310" y="2480995"/>
            <a:ext cx="3507370" cy="646331"/>
          </a:xfrm>
          <a:prstGeom prst="rect">
            <a:avLst/>
          </a:prstGeom>
          <a:noFill/>
        </p:spPr>
        <p:txBody>
          <a:bodyPr wrap="none" rtlCol="0">
            <a:spAutoFit/>
          </a:bodyPr>
          <a:lstStyle/>
          <a:p>
            <a:r>
              <a:rPr lang="en-GB" sz="3600" dirty="0"/>
              <a:t>Which mountain?</a:t>
            </a:r>
          </a:p>
        </p:txBody>
      </p:sp>
      <p:sp>
        <p:nvSpPr>
          <p:cNvPr id="3" name="TextBox 2">
            <a:extLst>
              <a:ext uri="{FF2B5EF4-FFF2-40B4-BE49-F238E27FC236}">
                <a16:creationId xmlns:a16="http://schemas.microsoft.com/office/drawing/2014/main" id="{BC8FCDA2-AAE8-9797-63D6-EF9F23A1F4A1}"/>
              </a:ext>
            </a:extLst>
          </p:cNvPr>
          <p:cNvSpPr txBox="1"/>
          <p:nvPr/>
        </p:nvSpPr>
        <p:spPr>
          <a:xfrm>
            <a:off x="7648310" y="3730598"/>
            <a:ext cx="2943947" cy="646331"/>
          </a:xfrm>
          <a:prstGeom prst="rect">
            <a:avLst/>
          </a:prstGeom>
          <a:noFill/>
        </p:spPr>
        <p:txBody>
          <a:bodyPr wrap="none" rtlCol="0">
            <a:spAutoFit/>
          </a:bodyPr>
          <a:lstStyle/>
          <a:p>
            <a:r>
              <a:rPr lang="en-GB" sz="3600" dirty="0"/>
              <a:t>Which month?</a:t>
            </a:r>
          </a:p>
        </p:txBody>
      </p:sp>
    </p:spTree>
    <p:extLst>
      <p:ext uri="{BB962C8B-B14F-4D97-AF65-F5344CB8AC3E}">
        <p14:creationId xmlns:p14="http://schemas.microsoft.com/office/powerpoint/2010/main" val="97269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7F80692-513C-3BE4-4FBE-2790FC3FDA50}"/>
              </a:ext>
            </a:extLst>
          </p:cNvPr>
          <p:cNvSpPr>
            <a:spLocks noGrp="1"/>
          </p:cNvSpPr>
          <p:nvPr>
            <p:ph type="dt" sz="half" idx="10"/>
          </p:nvPr>
        </p:nvSpPr>
        <p:spPr/>
        <p:txBody>
          <a:bodyPr/>
          <a:lstStyle/>
          <a:p>
            <a:fld id="{5EA3FC8D-1813-854F-BE27-96884CBBC6F5}" type="datetime1">
              <a:rPr lang="en-US" smtClean="0"/>
              <a:t>6/23/23</a:t>
            </a:fld>
            <a:endParaRPr lang="en-GB" dirty="0"/>
          </a:p>
        </p:txBody>
      </p:sp>
      <p:sp>
        <p:nvSpPr>
          <p:cNvPr id="5" name="Footer Placeholder 4">
            <a:extLst>
              <a:ext uri="{FF2B5EF4-FFF2-40B4-BE49-F238E27FC236}">
                <a16:creationId xmlns:a16="http://schemas.microsoft.com/office/drawing/2014/main" id="{7A2CCEF8-D3C3-3EA9-E442-7FBCA9B897AB}"/>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B3BF10C4-FDDB-DA9A-1622-16E358316296}"/>
              </a:ext>
            </a:extLst>
          </p:cNvPr>
          <p:cNvSpPr>
            <a:spLocks noGrp="1"/>
          </p:cNvSpPr>
          <p:nvPr>
            <p:ph type="sldNum" sz="quarter" idx="12"/>
          </p:nvPr>
        </p:nvSpPr>
        <p:spPr/>
        <p:txBody>
          <a:bodyPr/>
          <a:lstStyle/>
          <a:p>
            <a:fld id="{1769BA03-D485-7647-B394-D5FA64CC5371}" type="slidenum">
              <a:rPr lang="en-GB" smtClean="0"/>
              <a:pPr/>
              <a:t>16</a:t>
            </a:fld>
            <a:endParaRPr lang="en-GB" dirty="0"/>
          </a:p>
        </p:txBody>
      </p:sp>
      <p:pic>
        <p:nvPicPr>
          <p:cNvPr id="2" name="Picture 1" descr="A picture containing text, screenshot, font&#10;&#10;Description automatically generated">
            <a:extLst>
              <a:ext uri="{FF2B5EF4-FFF2-40B4-BE49-F238E27FC236}">
                <a16:creationId xmlns:a16="http://schemas.microsoft.com/office/drawing/2014/main" id="{AFAD7335-61A8-270B-FF34-83A4E2A725D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2949" y="863600"/>
            <a:ext cx="10948307" cy="5246875"/>
          </a:xfrm>
          <a:prstGeom prst="rect">
            <a:avLst/>
          </a:prstGeom>
        </p:spPr>
      </p:pic>
    </p:spTree>
    <p:extLst>
      <p:ext uri="{BB962C8B-B14F-4D97-AF65-F5344CB8AC3E}">
        <p14:creationId xmlns:p14="http://schemas.microsoft.com/office/powerpoint/2010/main" val="2290062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7F80692-513C-3BE4-4FBE-2790FC3FDA50}"/>
              </a:ext>
            </a:extLst>
          </p:cNvPr>
          <p:cNvSpPr>
            <a:spLocks noGrp="1"/>
          </p:cNvSpPr>
          <p:nvPr>
            <p:ph type="dt" sz="half" idx="10"/>
          </p:nvPr>
        </p:nvSpPr>
        <p:spPr/>
        <p:txBody>
          <a:bodyPr/>
          <a:lstStyle/>
          <a:p>
            <a:fld id="{5EA3FC8D-1813-854F-BE27-96884CBBC6F5}" type="datetime1">
              <a:rPr lang="en-US" smtClean="0"/>
              <a:t>6/23/23</a:t>
            </a:fld>
            <a:endParaRPr lang="en-GB" dirty="0"/>
          </a:p>
        </p:txBody>
      </p:sp>
      <p:sp>
        <p:nvSpPr>
          <p:cNvPr id="5" name="Footer Placeholder 4">
            <a:extLst>
              <a:ext uri="{FF2B5EF4-FFF2-40B4-BE49-F238E27FC236}">
                <a16:creationId xmlns:a16="http://schemas.microsoft.com/office/drawing/2014/main" id="{7A2CCEF8-D3C3-3EA9-E442-7FBCA9B897AB}"/>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B3BF10C4-FDDB-DA9A-1622-16E358316296}"/>
              </a:ext>
            </a:extLst>
          </p:cNvPr>
          <p:cNvSpPr>
            <a:spLocks noGrp="1"/>
          </p:cNvSpPr>
          <p:nvPr>
            <p:ph type="sldNum" sz="quarter" idx="12"/>
          </p:nvPr>
        </p:nvSpPr>
        <p:spPr/>
        <p:txBody>
          <a:bodyPr/>
          <a:lstStyle/>
          <a:p>
            <a:fld id="{1769BA03-D485-7647-B394-D5FA64CC5371}" type="slidenum">
              <a:rPr lang="en-GB" smtClean="0"/>
              <a:pPr/>
              <a:t>17</a:t>
            </a:fld>
            <a:endParaRPr lang="en-GB" dirty="0"/>
          </a:p>
        </p:txBody>
      </p:sp>
      <p:pic>
        <p:nvPicPr>
          <p:cNvPr id="7" name="Picture 6" descr="A picture containing text, screenshot, font, number&#10;&#10;Description automatically generated">
            <a:extLst>
              <a:ext uri="{FF2B5EF4-FFF2-40B4-BE49-F238E27FC236}">
                <a16:creationId xmlns:a16="http://schemas.microsoft.com/office/drawing/2014/main" id="{F9EB90EA-20C1-B616-9314-651CC7DC4A0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7071" y="797379"/>
            <a:ext cx="11423336" cy="4770664"/>
          </a:xfrm>
          <a:prstGeom prst="rect">
            <a:avLst/>
          </a:prstGeom>
        </p:spPr>
      </p:pic>
    </p:spTree>
    <p:extLst>
      <p:ext uri="{BB962C8B-B14F-4D97-AF65-F5344CB8AC3E}">
        <p14:creationId xmlns:p14="http://schemas.microsoft.com/office/powerpoint/2010/main" val="215058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92BAF5-4224-7C42-9E02-00012A387268}"/>
              </a:ext>
            </a:extLst>
          </p:cNvPr>
          <p:cNvSpPr>
            <a:spLocks noGrp="1"/>
          </p:cNvSpPr>
          <p:nvPr>
            <p:ph idx="1"/>
          </p:nvPr>
        </p:nvSpPr>
        <p:spPr>
          <a:xfrm>
            <a:off x="838200" y="2627312"/>
            <a:ext cx="10515600" cy="1603375"/>
          </a:xfrm>
        </p:spPr>
        <p:txBody>
          <a:bodyPr>
            <a:normAutofit/>
          </a:bodyPr>
          <a:lstStyle/>
          <a:p>
            <a:pPr marL="0" indent="0">
              <a:buNone/>
            </a:pPr>
            <a:r>
              <a:rPr lang="en-US" sz="8800" dirty="0"/>
              <a:t>so, how does it work?</a:t>
            </a:r>
          </a:p>
        </p:txBody>
      </p:sp>
      <p:sp>
        <p:nvSpPr>
          <p:cNvPr id="2" name="Footer Placeholder 1">
            <a:extLst>
              <a:ext uri="{FF2B5EF4-FFF2-40B4-BE49-F238E27FC236}">
                <a16:creationId xmlns:a16="http://schemas.microsoft.com/office/drawing/2014/main" id="{A8B06DA6-C6A6-1E4B-900F-ADEB41572EB1}"/>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659E2D51-9538-CD40-9BD1-57781643AC5E}"/>
              </a:ext>
            </a:extLst>
          </p:cNvPr>
          <p:cNvSpPr>
            <a:spLocks noGrp="1"/>
          </p:cNvSpPr>
          <p:nvPr>
            <p:ph type="sldNum" sz="quarter" idx="12"/>
          </p:nvPr>
        </p:nvSpPr>
        <p:spPr/>
        <p:txBody>
          <a:bodyPr/>
          <a:lstStyle/>
          <a:p>
            <a:fld id="{AC1633F7-ACB1-754E-B76E-ED72C708EAF6}" type="slidenum">
              <a:rPr lang="en-AT" smtClean="0"/>
              <a:pPr/>
              <a:t>18</a:t>
            </a:fld>
            <a:endParaRPr lang="en-AT" dirty="0"/>
          </a:p>
        </p:txBody>
      </p:sp>
      <p:sp>
        <p:nvSpPr>
          <p:cNvPr id="4" name="Date Placeholder 3">
            <a:extLst>
              <a:ext uri="{FF2B5EF4-FFF2-40B4-BE49-F238E27FC236}">
                <a16:creationId xmlns:a16="http://schemas.microsoft.com/office/drawing/2014/main" id="{CD5330A8-9913-744B-BE7E-8039A5E95D14}"/>
              </a:ext>
            </a:extLst>
          </p:cNvPr>
          <p:cNvSpPr>
            <a:spLocks noGrp="1"/>
          </p:cNvSpPr>
          <p:nvPr>
            <p:ph type="dt" sz="half" idx="10"/>
          </p:nvPr>
        </p:nvSpPr>
        <p:spPr/>
        <p:txBody>
          <a:bodyPr/>
          <a:lstStyle/>
          <a:p>
            <a:fld id="{A59832BF-134E-BD45-9EDE-D98F20DAE1AD}" type="datetime1">
              <a:rPr lang="en-US" smtClean="0"/>
              <a:t>6/23/23</a:t>
            </a:fld>
            <a:endParaRPr lang="en-AT"/>
          </a:p>
        </p:txBody>
      </p:sp>
    </p:spTree>
    <p:extLst>
      <p:ext uri="{BB962C8B-B14F-4D97-AF65-F5344CB8AC3E}">
        <p14:creationId xmlns:p14="http://schemas.microsoft.com/office/powerpoint/2010/main" val="1244705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92BAF5-4224-7C42-9E02-00012A387268}"/>
              </a:ext>
            </a:extLst>
          </p:cNvPr>
          <p:cNvSpPr>
            <a:spLocks noGrp="1"/>
          </p:cNvSpPr>
          <p:nvPr>
            <p:ph idx="1"/>
          </p:nvPr>
        </p:nvSpPr>
        <p:spPr>
          <a:xfrm>
            <a:off x="273138" y="2061100"/>
            <a:ext cx="12061102" cy="2513403"/>
          </a:xfrm>
        </p:spPr>
        <p:txBody>
          <a:bodyPr>
            <a:normAutofit lnSpcReduction="10000"/>
          </a:bodyPr>
          <a:lstStyle/>
          <a:p>
            <a:pPr marL="0" indent="0">
              <a:lnSpc>
                <a:spcPct val="150000"/>
              </a:lnSpc>
              <a:buNone/>
            </a:pPr>
            <a:r>
              <a:rPr lang="en-US" sz="5400" dirty="0"/>
              <a:t>use </a:t>
            </a:r>
            <a:r>
              <a:rPr lang="en-US" sz="5400" dirty="0">
                <a:solidFill>
                  <a:srgbClr val="FF0000"/>
                </a:solidFill>
              </a:rPr>
              <a:t>hypothesis</a:t>
            </a:r>
            <a:r>
              <a:rPr lang="en-US" sz="5400" dirty="0"/>
              <a:t> about </a:t>
            </a:r>
            <a:r>
              <a:rPr lang="en-US" sz="5400" dirty="0">
                <a:solidFill>
                  <a:srgbClr val="FF0000"/>
                </a:solidFill>
              </a:rPr>
              <a:t>data</a:t>
            </a:r>
            <a:r>
              <a:rPr lang="en-US" sz="5400" dirty="0"/>
              <a:t> generation </a:t>
            </a:r>
          </a:p>
          <a:p>
            <a:pPr marL="0" indent="0">
              <a:lnSpc>
                <a:spcPct val="150000"/>
              </a:lnSpc>
              <a:buNone/>
            </a:pPr>
            <a:r>
              <a:rPr lang="en-US" sz="5400" dirty="0"/>
              <a:t>to make </a:t>
            </a:r>
            <a:r>
              <a:rPr lang="en-US" sz="5400" dirty="0">
                <a:solidFill>
                  <a:srgbClr val="FF0000"/>
                </a:solidFill>
              </a:rPr>
              <a:t>predictions (forecasts)</a:t>
            </a:r>
          </a:p>
        </p:txBody>
      </p:sp>
      <p:sp>
        <p:nvSpPr>
          <p:cNvPr id="2" name="Footer Placeholder 1">
            <a:extLst>
              <a:ext uri="{FF2B5EF4-FFF2-40B4-BE49-F238E27FC236}">
                <a16:creationId xmlns:a16="http://schemas.microsoft.com/office/drawing/2014/main" id="{4930D422-DE8F-8C47-BD6A-28A588923B8B}"/>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05CC3C38-67B2-8B43-8B8E-11275A208EC4}"/>
              </a:ext>
            </a:extLst>
          </p:cNvPr>
          <p:cNvSpPr>
            <a:spLocks noGrp="1"/>
          </p:cNvSpPr>
          <p:nvPr>
            <p:ph type="sldNum" sz="quarter" idx="12"/>
          </p:nvPr>
        </p:nvSpPr>
        <p:spPr/>
        <p:txBody>
          <a:bodyPr/>
          <a:lstStyle/>
          <a:p>
            <a:fld id="{AC1633F7-ACB1-754E-B76E-ED72C708EAF6}" type="slidenum">
              <a:rPr lang="en-AT" smtClean="0"/>
              <a:pPr/>
              <a:t>19</a:t>
            </a:fld>
            <a:endParaRPr lang="en-AT" dirty="0"/>
          </a:p>
        </p:txBody>
      </p:sp>
      <p:sp>
        <p:nvSpPr>
          <p:cNvPr id="4" name="Date Placeholder 3">
            <a:extLst>
              <a:ext uri="{FF2B5EF4-FFF2-40B4-BE49-F238E27FC236}">
                <a16:creationId xmlns:a16="http://schemas.microsoft.com/office/drawing/2014/main" id="{3AFD5D58-404F-9F07-92B1-0A21AD94CD46}"/>
              </a:ext>
            </a:extLst>
          </p:cNvPr>
          <p:cNvSpPr>
            <a:spLocks noGrp="1"/>
          </p:cNvSpPr>
          <p:nvPr>
            <p:ph type="dt" sz="half" idx="10"/>
          </p:nvPr>
        </p:nvSpPr>
        <p:spPr/>
        <p:txBody>
          <a:bodyPr/>
          <a:lstStyle/>
          <a:p>
            <a:fld id="{E674951C-5D89-654F-B333-7DFFFD6C8D7E}" type="datetime1">
              <a:rPr lang="en-US" smtClean="0"/>
              <a:t>6/23/23</a:t>
            </a:fld>
            <a:endParaRPr lang="en-AT"/>
          </a:p>
        </p:txBody>
      </p:sp>
    </p:spTree>
    <p:extLst>
      <p:ext uri="{BB962C8B-B14F-4D97-AF65-F5344CB8AC3E}">
        <p14:creationId xmlns:p14="http://schemas.microsoft.com/office/powerpoint/2010/main" val="1788006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25E5-C47F-1E5A-B194-8A14F362C870}"/>
              </a:ext>
            </a:extLst>
          </p:cNvPr>
          <p:cNvSpPr>
            <a:spLocks noGrp="1"/>
          </p:cNvSpPr>
          <p:nvPr>
            <p:ph type="title"/>
          </p:nvPr>
        </p:nvSpPr>
        <p:spPr>
          <a:xfrm>
            <a:off x="317209" y="207963"/>
            <a:ext cx="10515600" cy="1325563"/>
          </a:xfrm>
        </p:spPr>
        <p:txBody>
          <a:bodyPr>
            <a:normAutofit/>
          </a:bodyPr>
          <a:lstStyle/>
          <a:p>
            <a:r>
              <a:rPr lang="en-GB" sz="4800" b="1" dirty="0"/>
              <a:t>About me. </a:t>
            </a:r>
          </a:p>
        </p:txBody>
      </p:sp>
      <p:sp>
        <p:nvSpPr>
          <p:cNvPr id="3" name="Content Placeholder 2">
            <a:extLst>
              <a:ext uri="{FF2B5EF4-FFF2-40B4-BE49-F238E27FC236}">
                <a16:creationId xmlns:a16="http://schemas.microsoft.com/office/drawing/2014/main" id="{C511D985-3052-6B9B-B43E-C18B227CC617}"/>
              </a:ext>
            </a:extLst>
          </p:cNvPr>
          <p:cNvSpPr>
            <a:spLocks noGrp="1"/>
          </p:cNvSpPr>
          <p:nvPr>
            <p:ph idx="1"/>
          </p:nvPr>
        </p:nvSpPr>
        <p:spPr>
          <a:xfrm>
            <a:off x="317209" y="1413102"/>
            <a:ext cx="9086088" cy="4351338"/>
          </a:xfrm>
        </p:spPr>
        <p:txBody>
          <a:bodyPr>
            <a:normAutofit/>
          </a:bodyPr>
          <a:lstStyle/>
          <a:p>
            <a:pPr>
              <a:lnSpc>
                <a:spcPct val="150000"/>
              </a:lnSpc>
            </a:pPr>
            <a:r>
              <a:rPr lang="en-GB" dirty="0"/>
              <a:t>2012: </a:t>
            </a:r>
            <a:r>
              <a:rPr lang="en-GB" dirty="0" err="1"/>
              <a:t>Phd</a:t>
            </a:r>
            <a:r>
              <a:rPr lang="en-GB" dirty="0"/>
              <a:t> in Electrical Engineering, TU Wien </a:t>
            </a:r>
          </a:p>
          <a:p>
            <a:pPr>
              <a:lnSpc>
                <a:spcPct val="150000"/>
              </a:lnSpc>
            </a:pPr>
            <a:r>
              <a:rPr lang="en-GB" dirty="0"/>
              <a:t>2012 – 2015: Post-Doc TUW, ETH Zurich </a:t>
            </a:r>
          </a:p>
          <a:p>
            <a:pPr>
              <a:lnSpc>
                <a:spcPct val="150000"/>
              </a:lnSpc>
            </a:pPr>
            <a:r>
              <a:rPr lang="en-GB" dirty="0"/>
              <a:t>2015 - : Prof. for ML @ Aalto</a:t>
            </a:r>
          </a:p>
          <a:p>
            <a:pPr>
              <a:lnSpc>
                <a:spcPct val="150000"/>
              </a:lnSpc>
            </a:pPr>
            <a:r>
              <a:rPr lang="en-GB" dirty="0"/>
              <a:t>2019- : Instructor at Aalto EE   </a:t>
            </a:r>
          </a:p>
          <a:p>
            <a:pPr>
              <a:lnSpc>
                <a:spcPct val="150000"/>
              </a:lnSpc>
            </a:pPr>
            <a:r>
              <a:rPr lang="en-GB" dirty="0"/>
              <a:t>2022 -: Principal AI Scientist at Silo AI </a:t>
            </a:r>
          </a:p>
        </p:txBody>
      </p:sp>
      <p:sp>
        <p:nvSpPr>
          <p:cNvPr id="4" name="Date Placeholder 3">
            <a:extLst>
              <a:ext uri="{FF2B5EF4-FFF2-40B4-BE49-F238E27FC236}">
                <a16:creationId xmlns:a16="http://schemas.microsoft.com/office/drawing/2014/main" id="{DDCB67D8-05B6-ADC9-97D7-FE3B0ACBBF48}"/>
              </a:ext>
            </a:extLst>
          </p:cNvPr>
          <p:cNvSpPr>
            <a:spLocks noGrp="1"/>
          </p:cNvSpPr>
          <p:nvPr>
            <p:ph type="dt" sz="half" idx="10"/>
          </p:nvPr>
        </p:nvSpPr>
        <p:spPr/>
        <p:txBody>
          <a:bodyPr/>
          <a:lstStyle/>
          <a:p>
            <a:fld id="{5EA3FC8D-1813-854F-BE27-96884CBBC6F5}" type="datetime1">
              <a:rPr lang="en-US" smtClean="0"/>
              <a:t>6/23/23</a:t>
            </a:fld>
            <a:endParaRPr lang="en-GB" dirty="0"/>
          </a:p>
        </p:txBody>
      </p:sp>
      <p:sp>
        <p:nvSpPr>
          <p:cNvPr id="5" name="Footer Placeholder 4">
            <a:extLst>
              <a:ext uri="{FF2B5EF4-FFF2-40B4-BE49-F238E27FC236}">
                <a16:creationId xmlns:a16="http://schemas.microsoft.com/office/drawing/2014/main" id="{1CEF8069-8E04-FB10-74B8-7FE326F294EC}"/>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BCB4F686-FF77-3A43-E11B-BD53CA46FDA3}"/>
              </a:ext>
            </a:extLst>
          </p:cNvPr>
          <p:cNvSpPr>
            <a:spLocks noGrp="1"/>
          </p:cNvSpPr>
          <p:nvPr>
            <p:ph type="sldNum" sz="quarter" idx="12"/>
          </p:nvPr>
        </p:nvSpPr>
        <p:spPr/>
        <p:txBody>
          <a:bodyPr/>
          <a:lstStyle/>
          <a:p>
            <a:fld id="{1769BA03-D485-7647-B394-D5FA64CC5371}" type="slidenum">
              <a:rPr lang="en-GB" smtClean="0"/>
              <a:pPr/>
              <a:t>2</a:t>
            </a:fld>
            <a:endParaRPr lang="en-GB" dirty="0"/>
          </a:p>
        </p:txBody>
      </p:sp>
      <p:pic>
        <p:nvPicPr>
          <p:cNvPr id="11" name="Picture 10" descr="A family posing for a picture&#10;&#10;Description automatically generated with low confidence">
            <a:extLst>
              <a:ext uri="{FF2B5EF4-FFF2-40B4-BE49-F238E27FC236}">
                <a16:creationId xmlns:a16="http://schemas.microsoft.com/office/drawing/2014/main" id="{2763C544-B065-25BC-5073-6DF212CF7F8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557861" y="347883"/>
            <a:ext cx="3910427" cy="5519500"/>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28AD7111-A95A-2B74-1938-57E0C43CC29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93052" y="3771899"/>
            <a:ext cx="1262947" cy="785132"/>
          </a:xfrm>
          <a:prstGeom prst="rect">
            <a:avLst/>
          </a:prstGeom>
        </p:spPr>
      </p:pic>
      <p:pic>
        <p:nvPicPr>
          <p:cNvPr id="1026" name="Picture 2" descr="Silo AI | Altor">
            <a:extLst>
              <a:ext uri="{FF2B5EF4-FFF2-40B4-BE49-F238E27FC236}">
                <a16:creationId xmlns:a16="http://schemas.microsoft.com/office/drawing/2014/main" id="{4DBECEF3-DB53-5D22-DA46-ED468103F91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29499" y="5148941"/>
            <a:ext cx="1746476" cy="4366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alto University - Cumulus Association">
            <a:extLst>
              <a:ext uri="{FF2B5EF4-FFF2-40B4-BE49-F238E27FC236}">
                <a16:creationId xmlns:a16="http://schemas.microsoft.com/office/drawing/2014/main" id="{61939E30-A2CF-AC0F-A355-8C307A2A248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96000" y="2738665"/>
            <a:ext cx="1209685" cy="100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082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124FC4-B0D7-8841-A02C-F3E61721C41E}"/>
              </a:ext>
            </a:extLst>
          </p:cNvPr>
          <p:cNvSpPr txBox="1"/>
          <p:nvPr/>
        </p:nvSpPr>
        <p:spPr>
          <a:xfrm>
            <a:off x="2511707" y="1709285"/>
            <a:ext cx="7528023" cy="1446550"/>
          </a:xfrm>
          <a:prstGeom prst="rect">
            <a:avLst/>
          </a:prstGeom>
          <a:noFill/>
        </p:spPr>
        <p:txBody>
          <a:bodyPr wrap="none" rtlCol="0">
            <a:spAutoFit/>
          </a:bodyPr>
          <a:lstStyle/>
          <a:p>
            <a:r>
              <a:rPr lang="en-US" sz="8800" dirty="0"/>
              <a:t>4,  5,  6,  7,  8,  ?</a:t>
            </a:r>
          </a:p>
        </p:txBody>
      </p:sp>
      <p:cxnSp>
        <p:nvCxnSpPr>
          <p:cNvPr id="12" name="Straight Connector 11">
            <a:extLst>
              <a:ext uri="{FF2B5EF4-FFF2-40B4-BE49-F238E27FC236}">
                <a16:creationId xmlns:a16="http://schemas.microsoft.com/office/drawing/2014/main" id="{87EFBB4F-6D6F-1144-97EF-55DC24E99B97}"/>
              </a:ext>
            </a:extLst>
          </p:cNvPr>
          <p:cNvCxnSpPr>
            <a:cxnSpLocks/>
          </p:cNvCxnSpPr>
          <p:nvPr/>
        </p:nvCxnSpPr>
        <p:spPr>
          <a:xfrm flipV="1">
            <a:off x="1399309" y="3976578"/>
            <a:ext cx="7383184" cy="115057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134225-B87D-3F49-B401-0E46F9AF0827}"/>
              </a:ext>
            </a:extLst>
          </p:cNvPr>
          <p:cNvSpPr txBox="1"/>
          <p:nvPr/>
        </p:nvSpPr>
        <p:spPr>
          <a:xfrm>
            <a:off x="0" y="5313622"/>
            <a:ext cx="3801041" cy="923330"/>
          </a:xfrm>
          <a:prstGeom prst="rect">
            <a:avLst/>
          </a:prstGeom>
          <a:noFill/>
        </p:spPr>
        <p:txBody>
          <a:bodyPr wrap="none" rtlCol="0">
            <a:spAutoFit/>
          </a:bodyPr>
          <a:lstStyle/>
          <a:p>
            <a:r>
              <a:rPr lang="en-US" sz="5400" dirty="0"/>
              <a:t>“hypothesis”</a:t>
            </a:r>
          </a:p>
        </p:txBody>
      </p:sp>
      <p:cxnSp>
        <p:nvCxnSpPr>
          <p:cNvPr id="15" name="Straight Connector 14">
            <a:extLst>
              <a:ext uri="{FF2B5EF4-FFF2-40B4-BE49-F238E27FC236}">
                <a16:creationId xmlns:a16="http://schemas.microsoft.com/office/drawing/2014/main" id="{44E12B3D-6D16-6C4B-99C1-4F2E973F9F56}"/>
              </a:ext>
            </a:extLst>
          </p:cNvPr>
          <p:cNvCxnSpPr>
            <a:cxnSpLocks/>
          </p:cNvCxnSpPr>
          <p:nvPr/>
        </p:nvCxnSpPr>
        <p:spPr>
          <a:xfrm flipV="1">
            <a:off x="8782493" y="3532909"/>
            <a:ext cx="2896889" cy="443670"/>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C8EA5223-C3FB-AD4C-98D0-9F9BC2A22083}"/>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73FDB63F-2014-1242-A275-28B2B7F8BA2E}"/>
              </a:ext>
            </a:extLst>
          </p:cNvPr>
          <p:cNvSpPr>
            <a:spLocks noGrp="1"/>
          </p:cNvSpPr>
          <p:nvPr>
            <p:ph type="sldNum" sz="quarter" idx="12"/>
          </p:nvPr>
        </p:nvSpPr>
        <p:spPr/>
        <p:txBody>
          <a:bodyPr/>
          <a:lstStyle/>
          <a:p>
            <a:fld id="{AC1633F7-ACB1-754E-B76E-ED72C708EAF6}" type="slidenum">
              <a:rPr lang="en-AT" smtClean="0"/>
              <a:pPr/>
              <a:t>20</a:t>
            </a:fld>
            <a:endParaRPr lang="en-AT" dirty="0"/>
          </a:p>
        </p:txBody>
      </p:sp>
      <p:sp>
        <p:nvSpPr>
          <p:cNvPr id="3" name="Date Placeholder 2">
            <a:extLst>
              <a:ext uri="{FF2B5EF4-FFF2-40B4-BE49-F238E27FC236}">
                <a16:creationId xmlns:a16="http://schemas.microsoft.com/office/drawing/2014/main" id="{AE6A3126-B59C-14D7-FBB6-75E3817DFF3B}"/>
              </a:ext>
            </a:extLst>
          </p:cNvPr>
          <p:cNvSpPr>
            <a:spLocks noGrp="1"/>
          </p:cNvSpPr>
          <p:nvPr>
            <p:ph type="dt" sz="half" idx="10"/>
          </p:nvPr>
        </p:nvSpPr>
        <p:spPr/>
        <p:txBody>
          <a:bodyPr/>
          <a:lstStyle/>
          <a:p>
            <a:fld id="{73595041-37D5-0340-AA39-2B8EB5A678F7}" type="datetime1">
              <a:rPr lang="en-US" smtClean="0"/>
              <a:t>6/23/23</a:t>
            </a:fld>
            <a:endParaRPr lang="en-AT"/>
          </a:p>
        </p:txBody>
      </p:sp>
    </p:spTree>
    <p:extLst>
      <p:ext uri="{BB962C8B-B14F-4D97-AF65-F5344CB8AC3E}">
        <p14:creationId xmlns:p14="http://schemas.microsoft.com/office/powerpoint/2010/main" val="2559926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30D422-DE8F-8C47-BD6A-28A588923B8B}"/>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05CC3C38-67B2-8B43-8B8E-11275A208EC4}"/>
              </a:ext>
            </a:extLst>
          </p:cNvPr>
          <p:cNvSpPr>
            <a:spLocks noGrp="1"/>
          </p:cNvSpPr>
          <p:nvPr>
            <p:ph type="sldNum" sz="quarter" idx="12"/>
          </p:nvPr>
        </p:nvSpPr>
        <p:spPr/>
        <p:txBody>
          <a:bodyPr/>
          <a:lstStyle/>
          <a:p>
            <a:fld id="{AC1633F7-ACB1-754E-B76E-ED72C708EAF6}" type="slidenum">
              <a:rPr lang="en-AT" smtClean="0"/>
              <a:pPr/>
              <a:t>21</a:t>
            </a:fld>
            <a:endParaRPr lang="en-AT" dirty="0"/>
          </a:p>
        </p:txBody>
      </p:sp>
      <p:pic>
        <p:nvPicPr>
          <p:cNvPr id="8" name="Picture 7" descr="Diagram&#10;&#10;Description automatically generated">
            <a:extLst>
              <a:ext uri="{FF2B5EF4-FFF2-40B4-BE49-F238E27FC236}">
                <a16:creationId xmlns:a16="http://schemas.microsoft.com/office/drawing/2014/main" id="{6DFDD033-63D9-7F4B-8B28-321A9CC964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6167" y="1146269"/>
            <a:ext cx="7446818" cy="5014731"/>
          </a:xfrm>
          <a:prstGeom prst="rect">
            <a:avLst/>
          </a:prstGeom>
        </p:spPr>
      </p:pic>
      <p:sp>
        <p:nvSpPr>
          <p:cNvPr id="3" name="TextBox 2">
            <a:extLst>
              <a:ext uri="{FF2B5EF4-FFF2-40B4-BE49-F238E27FC236}">
                <a16:creationId xmlns:a16="http://schemas.microsoft.com/office/drawing/2014/main" id="{16EA4AD8-078B-514D-887E-48CA354C85E6}"/>
              </a:ext>
            </a:extLst>
          </p:cNvPr>
          <p:cNvSpPr txBox="1"/>
          <p:nvPr/>
        </p:nvSpPr>
        <p:spPr>
          <a:xfrm>
            <a:off x="498763" y="113804"/>
            <a:ext cx="6554167" cy="1015663"/>
          </a:xfrm>
          <a:prstGeom prst="rect">
            <a:avLst/>
          </a:prstGeom>
          <a:noFill/>
        </p:spPr>
        <p:txBody>
          <a:bodyPr wrap="none" rtlCol="0">
            <a:spAutoFit/>
          </a:bodyPr>
          <a:lstStyle/>
          <a:p>
            <a:r>
              <a:rPr lang="en-GB" sz="6000" dirty="0"/>
              <a:t>“Life-Long Learning”</a:t>
            </a:r>
          </a:p>
        </p:txBody>
      </p:sp>
      <p:sp>
        <p:nvSpPr>
          <p:cNvPr id="4" name="Date Placeholder 3">
            <a:extLst>
              <a:ext uri="{FF2B5EF4-FFF2-40B4-BE49-F238E27FC236}">
                <a16:creationId xmlns:a16="http://schemas.microsoft.com/office/drawing/2014/main" id="{4D9EFCCD-4DA5-E505-F710-69C87FFDA706}"/>
              </a:ext>
            </a:extLst>
          </p:cNvPr>
          <p:cNvSpPr>
            <a:spLocks noGrp="1"/>
          </p:cNvSpPr>
          <p:nvPr>
            <p:ph type="dt" sz="half" idx="10"/>
          </p:nvPr>
        </p:nvSpPr>
        <p:spPr/>
        <p:txBody>
          <a:bodyPr/>
          <a:lstStyle/>
          <a:p>
            <a:fld id="{2069AF59-B5A3-AC45-B800-6950408E8E16}" type="datetime1">
              <a:rPr lang="en-US" smtClean="0"/>
              <a:t>6/23/23</a:t>
            </a:fld>
            <a:endParaRPr lang="en-AT"/>
          </a:p>
        </p:txBody>
      </p:sp>
    </p:spTree>
    <p:extLst>
      <p:ext uri="{BB962C8B-B14F-4D97-AF65-F5344CB8AC3E}">
        <p14:creationId xmlns:p14="http://schemas.microsoft.com/office/powerpoint/2010/main" val="3861011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31874" y="136525"/>
            <a:ext cx="10383982" cy="1588366"/>
          </a:xfrm>
        </p:spPr>
        <p:txBody>
          <a:bodyPr>
            <a:normAutofit/>
          </a:bodyPr>
          <a:lstStyle/>
          <a:p>
            <a:r>
              <a:rPr lang="en-AT" sz="7200" b="1" dirty="0"/>
              <a:t>Three Components of ML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6CC9336B-0E17-B74C-BB25-8DBAA938D1EF}"/>
              </a:ext>
            </a:extLst>
          </p:cNvPr>
          <p:cNvSpPr>
            <a:spLocks noGrp="1"/>
          </p:cNvSpPr>
          <p:nvPr>
            <p:ph type="sldNum" sz="quarter" idx="12"/>
          </p:nvPr>
        </p:nvSpPr>
        <p:spPr/>
        <p:txBody>
          <a:bodyPr/>
          <a:lstStyle/>
          <a:p>
            <a:fld id="{AC1633F7-ACB1-754E-B76E-ED72C708EAF6}" type="slidenum">
              <a:rPr lang="en-AT" smtClean="0"/>
              <a:pPr/>
              <a:t>22</a:t>
            </a:fld>
            <a:endParaRPr lang="en-AT" dirty="0"/>
          </a:p>
        </p:txBody>
      </p:sp>
      <p:pic>
        <p:nvPicPr>
          <p:cNvPr id="6" name="Picture 5" descr="Diagram&#10;&#10;Description automatically generated">
            <a:extLst>
              <a:ext uri="{FF2B5EF4-FFF2-40B4-BE49-F238E27FC236}">
                <a16:creationId xmlns:a16="http://schemas.microsoft.com/office/drawing/2014/main" id="{2C3417B9-202F-674E-838A-A292AC5287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4439" y="1448075"/>
            <a:ext cx="4998961" cy="4720273"/>
          </a:xfrm>
          <a:prstGeom prst="rect">
            <a:avLst/>
          </a:prstGeom>
        </p:spPr>
      </p:pic>
      <p:sp>
        <p:nvSpPr>
          <p:cNvPr id="5" name="Date Placeholder 4">
            <a:extLst>
              <a:ext uri="{FF2B5EF4-FFF2-40B4-BE49-F238E27FC236}">
                <a16:creationId xmlns:a16="http://schemas.microsoft.com/office/drawing/2014/main" id="{859CCB49-3FB9-1FC9-1164-6765A20EBC27}"/>
              </a:ext>
            </a:extLst>
          </p:cNvPr>
          <p:cNvSpPr>
            <a:spLocks noGrp="1"/>
          </p:cNvSpPr>
          <p:nvPr>
            <p:ph type="dt" sz="half" idx="10"/>
          </p:nvPr>
        </p:nvSpPr>
        <p:spPr/>
        <p:txBody>
          <a:bodyPr/>
          <a:lstStyle/>
          <a:p>
            <a:fld id="{9AD9B609-9FAD-FA47-938C-68C60D29EB57}" type="datetime1">
              <a:rPr lang="en-US" smtClean="0"/>
              <a:t>6/23/23</a:t>
            </a:fld>
            <a:endParaRPr lang="en-AT"/>
          </a:p>
        </p:txBody>
      </p:sp>
    </p:spTree>
    <p:extLst>
      <p:ext uri="{BB962C8B-B14F-4D97-AF65-F5344CB8AC3E}">
        <p14:creationId xmlns:p14="http://schemas.microsoft.com/office/powerpoint/2010/main" val="1904109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6CC9336B-0E17-B74C-BB25-8DBAA938D1EF}"/>
              </a:ext>
            </a:extLst>
          </p:cNvPr>
          <p:cNvSpPr>
            <a:spLocks noGrp="1"/>
          </p:cNvSpPr>
          <p:nvPr>
            <p:ph type="sldNum" sz="quarter" idx="12"/>
          </p:nvPr>
        </p:nvSpPr>
        <p:spPr/>
        <p:txBody>
          <a:bodyPr/>
          <a:lstStyle/>
          <a:p>
            <a:fld id="{AC1633F7-ACB1-754E-B76E-ED72C708EAF6}" type="slidenum">
              <a:rPr lang="en-AT" smtClean="0"/>
              <a:pPr/>
              <a:t>23</a:t>
            </a:fld>
            <a:endParaRPr lang="en-AT" dirty="0"/>
          </a:p>
        </p:txBody>
      </p:sp>
      <p:pic>
        <p:nvPicPr>
          <p:cNvPr id="8" name="Picture 7" descr="Graphical user interface&#10;&#10;Description automatically generated with low confidence">
            <a:extLst>
              <a:ext uri="{FF2B5EF4-FFF2-40B4-BE49-F238E27FC236}">
                <a16:creationId xmlns:a16="http://schemas.microsoft.com/office/drawing/2014/main" id="{CC4B1BD2-C05E-B540-AC7A-4B806F4766F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7350" y="830630"/>
            <a:ext cx="3291515" cy="4684429"/>
          </a:xfrm>
          <a:prstGeom prst="rect">
            <a:avLst/>
          </a:prstGeom>
        </p:spPr>
      </p:pic>
      <p:sp>
        <p:nvSpPr>
          <p:cNvPr id="9" name="TextBox 8">
            <a:extLst>
              <a:ext uri="{FF2B5EF4-FFF2-40B4-BE49-F238E27FC236}">
                <a16:creationId xmlns:a16="http://schemas.microsoft.com/office/drawing/2014/main" id="{1C0A6305-EC02-9345-A074-76B75008E49C}"/>
              </a:ext>
            </a:extLst>
          </p:cNvPr>
          <p:cNvSpPr txBox="1"/>
          <p:nvPr/>
        </p:nvSpPr>
        <p:spPr>
          <a:xfrm>
            <a:off x="3840126" y="643781"/>
            <a:ext cx="7964524" cy="4339650"/>
          </a:xfrm>
          <a:prstGeom prst="rect">
            <a:avLst/>
          </a:prstGeom>
          <a:noFill/>
        </p:spPr>
        <p:txBody>
          <a:bodyPr wrap="square" rtlCol="0">
            <a:spAutoFit/>
          </a:bodyPr>
          <a:lstStyle/>
          <a:p>
            <a:pPr algn="just"/>
            <a:r>
              <a:rPr lang="en-GB" sz="4000" dirty="0"/>
              <a:t>“What I’m finding is that for a lot of problems, it’d be useful to shift our mindset toward </a:t>
            </a:r>
            <a:r>
              <a:rPr lang="en-GB" sz="4000" dirty="0">
                <a:solidFill>
                  <a:srgbClr val="FF0000"/>
                </a:solidFill>
              </a:rPr>
              <a:t>not just improving the code</a:t>
            </a:r>
            <a:r>
              <a:rPr lang="en-GB" sz="4000" dirty="0"/>
              <a:t> but in a more systematic way of </a:t>
            </a:r>
            <a:r>
              <a:rPr lang="en-GB" sz="4000" dirty="0">
                <a:solidFill>
                  <a:srgbClr val="FF0000"/>
                </a:solidFill>
              </a:rPr>
              <a:t>improving the data</a:t>
            </a:r>
            <a:r>
              <a:rPr lang="en-GB" sz="4000" dirty="0"/>
              <a:t>,” said Andrew Ng</a:t>
            </a:r>
          </a:p>
          <a:p>
            <a:pPr algn="just"/>
            <a:br>
              <a:rPr lang="en-GB" dirty="0"/>
            </a:br>
            <a:endParaRPr lang="en-GB" dirty="0"/>
          </a:p>
        </p:txBody>
      </p:sp>
      <p:sp>
        <p:nvSpPr>
          <p:cNvPr id="10" name="TextBox 9">
            <a:extLst>
              <a:ext uri="{FF2B5EF4-FFF2-40B4-BE49-F238E27FC236}">
                <a16:creationId xmlns:a16="http://schemas.microsoft.com/office/drawing/2014/main" id="{D0D67E14-D70D-764D-8D0B-6E0B960791BE}"/>
              </a:ext>
            </a:extLst>
          </p:cNvPr>
          <p:cNvSpPr txBox="1"/>
          <p:nvPr/>
        </p:nvSpPr>
        <p:spPr>
          <a:xfrm>
            <a:off x="2488018" y="5442595"/>
            <a:ext cx="8391913" cy="584775"/>
          </a:xfrm>
          <a:prstGeom prst="rect">
            <a:avLst/>
          </a:prstGeom>
          <a:noFill/>
        </p:spPr>
        <p:txBody>
          <a:bodyPr wrap="none" rtlCol="0">
            <a:spAutoFit/>
          </a:bodyPr>
          <a:lstStyle/>
          <a:p>
            <a:r>
              <a:rPr lang="en-GB" sz="3200" dirty="0"/>
              <a:t>https://</a:t>
            </a:r>
            <a:r>
              <a:rPr lang="en-GB" sz="3200" dirty="0" err="1"/>
              <a:t>read.deeplearning.ai</a:t>
            </a:r>
            <a:r>
              <a:rPr lang="en-GB" sz="3200" dirty="0"/>
              <a:t>/the-batch/issue-84/</a:t>
            </a:r>
          </a:p>
        </p:txBody>
      </p:sp>
      <p:sp>
        <p:nvSpPr>
          <p:cNvPr id="2" name="Date Placeholder 1">
            <a:extLst>
              <a:ext uri="{FF2B5EF4-FFF2-40B4-BE49-F238E27FC236}">
                <a16:creationId xmlns:a16="http://schemas.microsoft.com/office/drawing/2014/main" id="{D0140E50-6179-0E87-7D9C-93C2044A1752}"/>
              </a:ext>
            </a:extLst>
          </p:cNvPr>
          <p:cNvSpPr>
            <a:spLocks noGrp="1"/>
          </p:cNvSpPr>
          <p:nvPr>
            <p:ph type="dt" sz="half" idx="10"/>
          </p:nvPr>
        </p:nvSpPr>
        <p:spPr/>
        <p:txBody>
          <a:bodyPr/>
          <a:lstStyle/>
          <a:p>
            <a:fld id="{7C939643-FC2F-7C4C-9303-34A56F817F11}" type="datetime1">
              <a:rPr lang="en-US" smtClean="0"/>
              <a:t>6/23/23</a:t>
            </a:fld>
            <a:endParaRPr lang="en-AT"/>
          </a:p>
        </p:txBody>
      </p:sp>
    </p:spTree>
    <p:extLst>
      <p:ext uri="{BB962C8B-B14F-4D97-AF65-F5344CB8AC3E}">
        <p14:creationId xmlns:p14="http://schemas.microsoft.com/office/powerpoint/2010/main" val="2938709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5BE8E-07DF-4C44-90E9-706A5027CD62}"/>
              </a:ext>
            </a:extLst>
          </p:cNvPr>
          <p:cNvSpPr>
            <a:spLocks noGrp="1"/>
          </p:cNvSpPr>
          <p:nvPr>
            <p:ph type="ctrTitle"/>
          </p:nvPr>
        </p:nvSpPr>
        <p:spPr>
          <a:xfrm>
            <a:off x="1052513" y="1487487"/>
            <a:ext cx="9829800" cy="3863975"/>
          </a:xfrm>
        </p:spPr>
        <p:txBody>
          <a:bodyPr>
            <a:noAutofit/>
          </a:bodyPr>
          <a:lstStyle/>
          <a:p>
            <a:r>
              <a:rPr lang="en-GB" sz="8800" b="1" dirty="0"/>
              <a:t>d</a:t>
            </a:r>
            <a:r>
              <a:rPr lang="en-AT" sz="8800" b="1" dirty="0"/>
              <a:t>ata </a:t>
            </a:r>
            <a:br>
              <a:rPr lang="en-AT" sz="8800" b="1" dirty="0"/>
            </a:br>
            <a:r>
              <a:rPr lang="en-AT" sz="8800" b="1" dirty="0"/>
              <a:t>= </a:t>
            </a:r>
            <a:br>
              <a:rPr lang="en-AT" sz="8800" b="1" dirty="0"/>
            </a:br>
            <a:r>
              <a:rPr lang="en-AT" sz="8800" b="1" dirty="0"/>
              <a:t>set of datapoints</a:t>
            </a:r>
          </a:p>
        </p:txBody>
      </p:sp>
      <p:sp>
        <p:nvSpPr>
          <p:cNvPr id="4" name="Footer Placeholder 3">
            <a:extLst>
              <a:ext uri="{FF2B5EF4-FFF2-40B4-BE49-F238E27FC236}">
                <a16:creationId xmlns:a16="http://schemas.microsoft.com/office/drawing/2014/main" id="{3DE55429-4CC5-B547-B4EF-4A42DEB01613}"/>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2541B10E-972F-EA41-98F4-976878F9B3E4}"/>
              </a:ext>
            </a:extLst>
          </p:cNvPr>
          <p:cNvSpPr>
            <a:spLocks noGrp="1"/>
          </p:cNvSpPr>
          <p:nvPr>
            <p:ph type="sldNum" sz="quarter" idx="12"/>
          </p:nvPr>
        </p:nvSpPr>
        <p:spPr/>
        <p:txBody>
          <a:bodyPr/>
          <a:lstStyle/>
          <a:p>
            <a:fld id="{AC1633F7-ACB1-754E-B76E-ED72C708EAF6}" type="slidenum">
              <a:rPr lang="en-AT" smtClean="0"/>
              <a:pPr/>
              <a:t>24</a:t>
            </a:fld>
            <a:endParaRPr lang="en-AT" dirty="0"/>
          </a:p>
        </p:txBody>
      </p:sp>
      <p:sp>
        <p:nvSpPr>
          <p:cNvPr id="5" name="Date Placeholder 4">
            <a:extLst>
              <a:ext uri="{FF2B5EF4-FFF2-40B4-BE49-F238E27FC236}">
                <a16:creationId xmlns:a16="http://schemas.microsoft.com/office/drawing/2014/main" id="{41D4E61F-BC84-336C-94B8-B3C4AB54C301}"/>
              </a:ext>
            </a:extLst>
          </p:cNvPr>
          <p:cNvSpPr>
            <a:spLocks noGrp="1"/>
          </p:cNvSpPr>
          <p:nvPr>
            <p:ph type="dt" sz="half" idx="10"/>
          </p:nvPr>
        </p:nvSpPr>
        <p:spPr/>
        <p:txBody>
          <a:bodyPr/>
          <a:lstStyle/>
          <a:p>
            <a:fld id="{A8786FA3-2C99-8C41-B6C7-E14AEAD2F3C0}" type="datetime1">
              <a:rPr lang="en-US" smtClean="0"/>
              <a:t>6/23/23</a:t>
            </a:fld>
            <a:endParaRPr lang="en-AT" dirty="0"/>
          </a:p>
        </p:txBody>
      </p:sp>
    </p:spTree>
    <p:extLst>
      <p:ext uri="{BB962C8B-B14F-4D97-AF65-F5344CB8AC3E}">
        <p14:creationId xmlns:p14="http://schemas.microsoft.com/office/powerpoint/2010/main" val="4033163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E55429-4CC5-B547-B4EF-4A42DEB01613}"/>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2541B10E-972F-EA41-98F4-976878F9B3E4}"/>
              </a:ext>
            </a:extLst>
          </p:cNvPr>
          <p:cNvSpPr>
            <a:spLocks noGrp="1"/>
          </p:cNvSpPr>
          <p:nvPr>
            <p:ph type="sldNum" sz="quarter" idx="12"/>
          </p:nvPr>
        </p:nvSpPr>
        <p:spPr/>
        <p:txBody>
          <a:bodyPr/>
          <a:lstStyle/>
          <a:p>
            <a:fld id="{AC1633F7-ACB1-754E-B76E-ED72C708EAF6}" type="slidenum">
              <a:rPr lang="en-AT" smtClean="0"/>
              <a:pPr/>
              <a:t>25</a:t>
            </a:fld>
            <a:endParaRPr lang="en-AT" dirty="0"/>
          </a:p>
        </p:txBody>
      </p:sp>
      <p:sp>
        <p:nvSpPr>
          <p:cNvPr id="6" name="Title 5">
            <a:extLst>
              <a:ext uri="{FF2B5EF4-FFF2-40B4-BE49-F238E27FC236}">
                <a16:creationId xmlns:a16="http://schemas.microsoft.com/office/drawing/2014/main" id="{E0403BA8-7CD3-8843-A540-C40140951D93}"/>
              </a:ext>
            </a:extLst>
          </p:cNvPr>
          <p:cNvSpPr>
            <a:spLocks noGrp="1"/>
          </p:cNvSpPr>
          <p:nvPr>
            <p:ph type="ctrTitle"/>
          </p:nvPr>
        </p:nvSpPr>
        <p:spPr>
          <a:xfrm>
            <a:off x="447040" y="1076210"/>
            <a:ext cx="9144000" cy="1074927"/>
          </a:xfrm>
        </p:spPr>
        <p:txBody>
          <a:bodyPr>
            <a:noAutofit/>
          </a:bodyPr>
          <a:lstStyle/>
          <a:p>
            <a:r>
              <a:rPr lang="en-GB" sz="7200" b="1" dirty="0"/>
              <a:t>What is a Datapoint?</a:t>
            </a:r>
          </a:p>
        </p:txBody>
      </p:sp>
      <p:sp>
        <p:nvSpPr>
          <p:cNvPr id="7" name="TextBox 6">
            <a:extLst>
              <a:ext uri="{FF2B5EF4-FFF2-40B4-BE49-F238E27FC236}">
                <a16:creationId xmlns:a16="http://schemas.microsoft.com/office/drawing/2014/main" id="{EA4B2B63-AC6C-054C-820E-B54E714DE202}"/>
              </a:ext>
            </a:extLst>
          </p:cNvPr>
          <p:cNvSpPr txBox="1"/>
          <p:nvPr/>
        </p:nvSpPr>
        <p:spPr>
          <a:xfrm>
            <a:off x="1039624" y="3214594"/>
            <a:ext cx="8942576" cy="1446550"/>
          </a:xfrm>
          <a:prstGeom prst="rect">
            <a:avLst/>
          </a:prstGeom>
          <a:noFill/>
        </p:spPr>
        <p:txBody>
          <a:bodyPr wrap="none" rtlCol="0">
            <a:spAutoFit/>
          </a:bodyPr>
          <a:lstStyle/>
          <a:p>
            <a:r>
              <a:rPr lang="en-GB" sz="4400" dirty="0"/>
              <a:t>some object that might carry relevant </a:t>
            </a:r>
          </a:p>
          <a:p>
            <a:r>
              <a:rPr lang="en-GB" sz="4400" dirty="0"/>
              <a:t>information</a:t>
            </a:r>
          </a:p>
        </p:txBody>
      </p:sp>
      <p:sp>
        <p:nvSpPr>
          <p:cNvPr id="2" name="Date Placeholder 1">
            <a:extLst>
              <a:ext uri="{FF2B5EF4-FFF2-40B4-BE49-F238E27FC236}">
                <a16:creationId xmlns:a16="http://schemas.microsoft.com/office/drawing/2014/main" id="{42035E80-80B8-5F86-B722-96773D5C75B9}"/>
              </a:ext>
            </a:extLst>
          </p:cNvPr>
          <p:cNvSpPr>
            <a:spLocks noGrp="1"/>
          </p:cNvSpPr>
          <p:nvPr>
            <p:ph type="dt" sz="half" idx="10"/>
          </p:nvPr>
        </p:nvSpPr>
        <p:spPr/>
        <p:txBody>
          <a:bodyPr/>
          <a:lstStyle/>
          <a:p>
            <a:fld id="{B0B1AC4E-067C-6F42-B316-967C810C49E0}" type="datetime1">
              <a:rPr lang="en-US" smtClean="0"/>
              <a:t>6/23/23</a:t>
            </a:fld>
            <a:endParaRPr lang="en-AT" dirty="0"/>
          </a:p>
        </p:txBody>
      </p:sp>
    </p:spTree>
    <p:extLst>
      <p:ext uri="{BB962C8B-B14F-4D97-AF65-F5344CB8AC3E}">
        <p14:creationId xmlns:p14="http://schemas.microsoft.com/office/powerpoint/2010/main" val="3151495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838200" y="365125"/>
            <a:ext cx="11063288" cy="1325563"/>
          </a:xfrm>
        </p:spPr>
        <p:txBody>
          <a:bodyPr>
            <a:noAutofit/>
          </a:bodyPr>
          <a:lstStyle/>
          <a:p>
            <a:r>
              <a:rPr lang="en-AT" sz="6000" b="1" dirty="0"/>
              <a:t>Datapoint = Some Item in Wikidata</a:t>
            </a:r>
          </a:p>
        </p:txBody>
      </p:sp>
      <p:pic>
        <p:nvPicPr>
          <p:cNvPr id="1026" name="Picture 2">
            <a:extLst>
              <a:ext uri="{FF2B5EF4-FFF2-40B4-BE49-F238E27FC236}">
                <a16:creationId xmlns:a16="http://schemas.microsoft.com/office/drawing/2014/main" id="{37F67C1D-526C-374E-BC37-F72BF0EBA23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719754" y="1561824"/>
            <a:ext cx="5637946" cy="40525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F456923-8CF8-624B-95BD-B54C7D8CF174}"/>
              </a:ext>
            </a:extLst>
          </p:cNvPr>
          <p:cNvSpPr txBox="1"/>
          <p:nvPr/>
        </p:nvSpPr>
        <p:spPr>
          <a:xfrm>
            <a:off x="490972" y="5845949"/>
            <a:ext cx="10790903" cy="461665"/>
          </a:xfrm>
          <a:prstGeom prst="rect">
            <a:avLst/>
          </a:prstGeom>
          <a:noFill/>
        </p:spPr>
        <p:txBody>
          <a:bodyPr wrap="none" rtlCol="0">
            <a:spAutoFit/>
          </a:bodyPr>
          <a:lstStyle/>
          <a:p>
            <a:r>
              <a:rPr lang="en-GB" sz="2400" dirty="0"/>
              <a:t>https://</a:t>
            </a:r>
            <a:r>
              <a:rPr lang="en-GB" sz="2400" dirty="0" err="1"/>
              <a:t>upload.wikimedia.org</a:t>
            </a:r>
            <a:r>
              <a:rPr lang="en-GB" sz="2400" dirty="0"/>
              <a:t>/</a:t>
            </a:r>
            <a:r>
              <a:rPr lang="en-GB" sz="2400" dirty="0" err="1"/>
              <a:t>wikipedia</a:t>
            </a:r>
            <a:r>
              <a:rPr lang="en-GB" sz="2400" dirty="0"/>
              <a:t>/commons/a/ae/</a:t>
            </a:r>
            <a:r>
              <a:rPr lang="en-GB" sz="2400" dirty="0" err="1"/>
              <a:t>Datamodel_in_Wikidata.svg</a:t>
            </a:r>
            <a:endParaRPr lang="en-AT" sz="2400" dirty="0"/>
          </a:p>
        </p:txBody>
      </p:sp>
      <p:sp>
        <p:nvSpPr>
          <p:cNvPr id="5" name="Footer Placeholder 4">
            <a:extLst>
              <a:ext uri="{FF2B5EF4-FFF2-40B4-BE49-F238E27FC236}">
                <a16:creationId xmlns:a16="http://schemas.microsoft.com/office/drawing/2014/main" id="{9033EF28-99C7-1045-8324-D4773054C4C2}"/>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38D216F6-C1E8-214E-9C60-DBB154E74193}"/>
              </a:ext>
            </a:extLst>
          </p:cNvPr>
          <p:cNvSpPr>
            <a:spLocks noGrp="1"/>
          </p:cNvSpPr>
          <p:nvPr>
            <p:ph type="sldNum" sz="quarter" idx="12"/>
          </p:nvPr>
        </p:nvSpPr>
        <p:spPr/>
        <p:txBody>
          <a:bodyPr/>
          <a:lstStyle/>
          <a:p>
            <a:fld id="{AC1633F7-ACB1-754E-B76E-ED72C708EAF6}" type="slidenum">
              <a:rPr lang="en-AT" smtClean="0"/>
              <a:pPr/>
              <a:t>26</a:t>
            </a:fld>
            <a:endParaRPr lang="en-AT" dirty="0"/>
          </a:p>
        </p:txBody>
      </p:sp>
      <p:sp>
        <p:nvSpPr>
          <p:cNvPr id="6" name="Date Placeholder 5">
            <a:extLst>
              <a:ext uri="{FF2B5EF4-FFF2-40B4-BE49-F238E27FC236}">
                <a16:creationId xmlns:a16="http://schemas.microsoft.com/office/drawing/2014/main" id="{BA974D83-2038-3F22-83AA-9054BE326F46}"/>
              </a:ext>
            </a:extLst>
          </p:cNvPr>
          <p:cNvSpPr>
            <a:spLocks noGrp="1"/>
          </p:cNvSpPr>
          <p:nvPr>
            <p:ph type="dt" sz="half" idx="10"/>
          </p:nvPr>
        </p:nvSpPr>
        <p:spPr/>
        <p:txBody>
          <a:bodyPr/>
          <a:lstStyle/>
          <a:p>
            <a:fld id="{5028AE14-046F-EC4A-BDA6-2435DD80113F}" type="datetime1">
              <a:rPr lang="en-US" smtClean="0"/>
              <a:t>6/23/23</a:t>
            </a:fld>
            <a:endParaRPr lang="en-AT"/>
          </a:p>
        </p:txBody>
      </p:sp>
    </p:spTree>
    <p:extLst>
      <p:ext uri="{BB962C8B-B14F-4D97-AF65-F5344CB8AC3E}">
        <p14:creationId xmlns:p14="http://schemas.microsoft.com/office/powerpoint/2010/main" val="3191504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695325" y="159309"/>
            <a:ext cx="10515600" cy="1325563"/>
          </a:xfrm>
        </p:spPr>
        <p:txBody>
          <a:bodyPr>
            <a:normAutofit/>
          </a:bodyPr>
          <a:lstStyle/>
          <a:p>
            <a:r>
              <a:rPr lang="en-AT" sz="6000" b="1" dirty="0"/>
              <a:t>Datapoint = Some Period of Time</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27</a:t>
            </a:fld>
            <a:endParaRPr lang="en-AT" dirty="0"/>
          </a:p>
        </p:txBody>
      </p:sp>
      <p:sp>
        <p:nvSpPr>
          <p:cNvPr id="5" name="TextBox 4">
            <a:extLst>
              <a:ext uri="{FF2B5EF4-FFF2-40B4-BE49-F238E27FC236}">
                <a16:creationId xmlns:a16="http://schemas.microsoft.com/office/drawing/2014/main" id="{DDD2C620-C7C2-0F4D-9DE6-F596628588F5}"/>
              </a:ext>
            </a:extLst>
          </p:cNvPr>
          <p:cNvSpPr txBox="1"/>
          <p:nvPr/>
        </p:nvSpPr>
        <p:spPr>
          <a:xfrm>
            <a:off x="1707178" y="2598003"/>
            <a:ext cx="8275022" cy="830997"/>
          </a:xfrm>
          <a:prstGeom prst="rect">
            <a:avLst/>
          </a:prstGeom>
          <a:noFill/>
          <a:ln w="50800">
            <a:solidFill>
              <a:schemeClr val="accent1">
                <a:shade val="50000"/>
              </a:schemeClr>
            </a:solidFill>
          </a:ln>
        </p:spPr>
        <p:txBody>
          <a:bodyPr wrap="none" rtlCol="0">
            <a:spAutoFit/>
          </a:bodyPr>
          <a:lstStyle/>
          <a:p>
            <a:r>
              <a:rPr lang="en-GB" sz="4800" dirty="0"/>
              <a:t>1.1.2020 01:00  - 2.1.2020 13:00</a:t>
            </a:r>
          </a:p>
        </p:txBody>
      </p:sp>
      <p:sp>
        <p:nvSpPr>
          <p:cNvPr id="4" name="Date Placeholder 3">
            <a:extLst>
              <a:ext uri="{FF2B5EF4-FFF2-40B4-BE49-F238E27FC236}">
                <a16:creationId xmlns:a16="http://schemas.microsoft.com/office/drawing/2014/main" id="{B60037FE-161A-8553-F076-652494C0AD08}"/>
              </a:ext>
            </a:extLst>
          </p:cNvPr>
          <p:cNvSpPr>
            <a:spLocks noGrp="1"/>
          </p:cNvSpPr>
          <p:nvPr>
            <p:ph type="dt" sz="half" idx="10"/>
          </p:nvPr>
        </p:nvSpPr>
        <p:spPr/>
        <p:txBody>
          <a:bodyPr/>
          <a:lstStyle/>
          <a:p>
            <a:fld id="{D01D2797-A06C-9647-A38F-D94EFF13E327}" type="datetime1">
              <a:rPr lang="en-US" smtClean="0"/>
              <a:t>6/23/23</a:t>
            </a:fld>
            <a:endParaRPr lang="en-AT"/>
          </a:p>
        </p:txBody>
      </p:sp>
    </p:spTree>
    <p:extLst>
      <p:ext uri="{BB962C8B-B14F-4D97-AF65-F5344CB8AC3E}">
        <p14:creationId xmlns:p14="http://schemas.microsoft.com/office/powerpoint/2010/main" val="2934914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695325" y="159309"/>
            <a:ext cx="10515600" cy="1325563"/>
          </a:xfrm>
        </p:spPr>
        <p:txBody>
          <a:bodyPr>
            <a:normAutofit/>
          </a:bodyPr>
          <a:lstStyle/>
          <a:p>
            <a:r>
              <a:rPr lang="en-AT" sz="6000" b="1" dirty="0"/>
              <a:t>Datapoint = Some Wireless Signal</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28</a:t>
            </a:fld>
            <a:endParaRPr lang="en-AT" dirty="0"/>
          </a:p>
        </p:txBody>
      </p:sp>
      <p:pic>
        <p:nvPicPr>
          <p:cNvPr id="6" name="Graphic 5" descr="Cell Tower with solid fill">
            <a:extLst>
              <a:ext uri="{FF2B5EF4-FFF2-40B4-BE49-F238E27FC236}">
                <a16:creationId xmlns:a16="http://schemas.microsoft.com/office/drawing/2014/main" id="{F91B306B-9C98-254A-A2C5-239918DA8D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325" y="1701913"/>
            <a:ext cx="2413000" cy="2413000"/>
          </a:xfrm>
          <a:prstGeom prst="rect">
            <a:avLst/>
          </a:prstGeom>
        </p:spPr>
      </p:pic>
      <p:pic>
        <p:nvPicPr>
          <p:cNvPr id="9" name="Picture 8" descr="Line chart&#10;&#10;Description automatically generated">
            <a:extLst>
              <a:ext uri="{FF2B5EF4-FFF2-40B4-BE49-F238E27FC236}">
                <a16:creationId xmlns:a16="http://schemas.microsoft.com/office/drawing/2014/main" id="{6E3BF268-7C0A-544E-8B62-1657A9C602AF}"/>
              </a:ext>
            </a:extLst>
          </p:cNvPr>
          <p:cNvPicPr>
            <a:picLocks noChangeAspect="1"/>
          </p:cNvPicPr>
          <p:nvPr/>
        </p:nvPicPr>
        <p:blipFill>
          <a:blip r:embed="rId4"/>
          <a:stretch>
            <a:fillRect/>
          </a:stretch>
        </p:blipFill>
        <p:spPr>
          <a:xfrm>
            <a:off x="4187823" y="1669212"/>
            <a:ext cx="3965577" cy="2652302"/>
          </a:xfrm>
          <a:prstGeom prst="rect">
            <a:avLst/>
          </a:prstGeom>
        </p:spPr>
      </p:pic>
      <p:sp>
        <p:nvSpPr>
          <p:cNvPr id="10" name="TextBox 9">
            <a:extLst>
              <a:ext uri="{FF2B5EF4-FFF2-40B4-BE49-F238E27FC236}">
                <a16:creationId xmlns:a16="http://schemas.microsoft.com/office/drawing/2014/main" id="{2434B2D9-C6D3-EE48-B3C1-3B38F0809E97}"/>
              </a:ext>
            </a:extLst>
          </p:cNvPr>
          <p:cNvSpPr txBox="1"/>
          <p:nvPr/>
        </p:nvSpPr>
        <p:spPr>
          <a:xfrm>
            <a:off x="382543" y="4938980"/>
            <a:ext cx="11668451" cy="1569660"/>
          </a:xfrm>
          <a:prstGeom prst="rect">
            <a:avLst/>
          </a:prstGeom>
          <a:noFill/>
        </p:spPr>
        <p:txBody>
          <a:bodyPr wrap="none" rtlCol="0">
            <a:spAutoFit/>
          </a:bodyPr>
          <a:lstStyle/>
          <a:p>
            <a:r>
              <a:rPr lang="en-GB" sz="2400" dirty="0"/>
              <a:t>T. J. O’Shea, T. Roy and T. C. Clancy, </a:t>
            </a:r>
          </a:p>
          <a:p>
            <a:r>
              <a:rPr lang="en-GB" sz="2400" dirty="0"/>
              <a:t>"Over-the-Air Deep Learning Based Radio Signal Classification," </a:t>
            </a:r>
          </a:p>
          <a:p>
            <a:r>
              <a:rPr lang="en-GB" sz="2400" dirty="0"/>
              <a:t>in </a:t>
            </a:r>
            <a:r>
              <a:rPr lang="en-GB" sz="2400" i="1" dirty="0"/>
              <a:t>IEEE Journal of Selected Topics in Signal Processing</a:t>
            </a:r>
            <a:r>
              <a:rPr lang="en-GB" sz="2400" dirty="0"/>
              <a:t>, vol. 12, no. 1, pp. 168-179, Feb. 2018, </a:t>
            </a:r>
          </a:p>
          <a:p>
            <a:r>
              <a:rPr lang="en-GB" sz="2400" dirty="0" err="1"/>
              <a:t>doi</a:t>
            </a:r>
            <a:r>
              <a:rPr lang="en-GB" sz="2400" dirty="0"/>
              <a:t>: 10.1109/JSTSP.2018.2797022.</a:t>
            </a:r>
          </a:p>
        </p:txBody>
      </p:sp>
      <p:sp>
        <p:nvSpPr>
          <p:cNvPr id="4" name="Date Placeholder 3">
            <a:extLst>
              <a:ext uri="{FF2B5EF4-FFF2-40B4-BE49-F238E27FC236}">
                <a16:creationId xmlns:a16="http://schemas.microsoft.com/office/drawing/2014/main" id="{6C3FECA7-7473-A7CA-1D26-A74D9B72E45C}"/>
              </a:ext>
            </a:extLst>
          </p:cNvPr>
          <p:cNvSpPr>
            <a:spLocks noGrp="1"/>
          </p:cNvSpPr>
          <p:nvPr>
            <p:ph type="dt" sz="half" idx="10"/>
          </p:nvPr>
        </p:nvSpPr>
        <p:spPr/>
        <p:txBody>
          <a:bodyPr/>
          <a:lstStyle/>
          <a:p>
            <a:fld id="{1010BD40-1495-6843-94A8-10F00AC4DFA6}" type="datetime1">
              <a:rPr lang="en-US" smtClean="0"/>
              <a:t>6/23/23</a:t>
            </a:fld>
            <a:endParaRPr lang="en-AT"/>
          </a:p>
        </p:txBody>
      </p:sp>
    </p:spTree>
    <p:extLst>
      <p:ext uri="{BB962C8B-B14F-4D97-AF65-F5344CB8AC3E}">
        <p14:creationId xmlns:p14="http://schemas.microsoft.com/office/powerpoint/2010/main" val="3493150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410718" y="450821"/>
            <a:ext cx="8412480" cy="1317019"/>
          </a:xfrm>
        </p:spPr>
        <p:txBody>
          <a:bodyPr>
            <a:normAutofit/>
          </a:bodyPr>
          <a:lstStyle/>
          <a:p>
            <a:r>
              <a:rPr lang="en-AT" sz="6000" b="1" dirty="0"/>
              <a:t>Datapoint = Some Country</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29</a:t>
            </a:fld>
            <a:endParaRPr lang="en-AT" dirty="0"/>
          </a:p>
        </p:txBody>
      </p:sp>
      <p:pic>
        <p:nvPicPr>
          <p:cNvPr id="5" name="Picture 4" descr="Hallstatt Austria - small town perched between lake and mountains">
            <a:extLst>
              <a:ext uri="{FF2B5EF4-FFF2-40B4-BE49-F238E27FC236}">
                <a16:creationId xmlns:a16="http://schemas.microsoft.com/office/drawing/2014/main" id="{6DA2F99F-E9C1-B94E-B3DC-84785A7B27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41910" y="1872746"/>
            <a:ext cx="5668690" cy="3753293"/>
          </a:xfrm>
          <a:prstGeom prst="rect">
            <a:avLst/>
          </a:prstGeom>
        </p:spPr>
      </p:pic>
      <p:sp>
        <p:nvSpPr>
          <p:cNvPr id="4" name="Date Placeholder 3">
            <a:extLst>
              <a:ext uri="{FF2B5EF4-FFF2-40B4-BE49-F238E27FC236}">
                <a16:creationId xmlns:a16="http://schemas.microsoft.com/office/drawing/2014/main" id="{92B1A4E7-74A2-84F2-1D97-FF01BFA4E82F}"/>
              </a:ext>
            </a:extLst>
          </p:cNvPr>
          <p:cNvSpPr>
            <a:spLocks noGrp="1"/>
          </p:cNvSpPr>
          <p:nvPr>
            <p:ph type="dt" sz="half" idx="10"/>
          </p:nvPr>
        </p:nvSpPr>
        <p:spPr/>
        <p:txBody>
          <a:bodyPr/>
          <a:lstStyle/>
          <a:p>
            <a:fld id="{FF74A780-E927-8447-823E-AB805795F131}" type="datetime1">
              <a:rPr lang="en-US" smtClean="0"/>
              <a:t>6/23/23</a:t>
            </a:fld>
            <a:endParaRPr lang="en-AT"/>
          </a:p>
        </p:txBody>
      </p:sp>
    </p:spTree>
    <p:extLst>
      <p:ext uri="{BB962C8B-B14F-4D97-AF65-F5344CB8AC3E}">
        <p14:creationId xmlns:p14="http://schemas.microsoft.com/office/powerpoint/2010/main" val="823778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528251" y="-187112"/>
            <a:ext cx="11135497" cy="1661383"/>
          </a:xfrm>
        </p:spPr>
        <p:txBody>
          <a:bodyPr>
            <a:normAutofit/>
          </a:bodyPr>
          <a:lstStyle/>
          <a:p>
            <a:r>
              <a:rPr lang="en-US" sz="5400" b="1" dirty="0">
                <a:latin typeface="+mn-lt"/>
              </a:rPr>
              <a:t>RA1: Networked Federated Learning.</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3</a:t>
            </a:fld>
            <a:endParaRPr lang="en-US" dirty="0"/>
          </a:p>
        </p:txBody>
      </p:sp>
      <p:pic>
        <p:nvPicPr>
          <p:cNvPr id="8" name="Picture 7" descr="Diagram&#10;&#10;Description automatically generated">
            <a:extLst>
              <a:ext uri="{FF2B5EF4-FFF2-40B4-BE49-F238E27FC236}">
                <a16:creationId xmlns:a16="http://schemas.microsoft.com/office/drawing/2014/main" id="{D4F87FFA-99CE-C14A-94AE-6203B659A7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85949" y="1169258"/>
            <a:ext cx="7472364" cy="3899301"/>
          </a:xfrm>
          <a:prstGeom prst="rect">
            <a:avLst/>
          </a:prstGeom>
        </p:spPr>
      </p:pic>
      <p:sp>
        <p:nvSpPr>
          <p:cNvPr id="9" name="TextBox 8">
            <a:extLst>
              <a:ext uri="{FF2B5EF4-FFF2-40B4-BE49-F238E27FC236}">
                <a16:creationId xmlns:a16="http://schemas.microsoft.com/office/drawing/2014/main" id="{045E0344-B022-234B-8BB4-7CFDC4D72413}"/>
              </a:ext>
            </a:extLst>
          </p:cNvPr>
          <p:cNvSpPr txBox="1"/>
          <p:nvPr/>
        </p:nvSpPr>
        <p:spPr>
          <a:xfrm>
            <a:off x="100013" y="5105648"/>
            <a:ext cx="11800987" cy="1615827"/>
          </a:xfrm>
          <a:prstGeom prst="rect">
            <a:avLst/>
          </a:prstGeom>
          <a:noFill/>
        </p:spPr>
        <p:txBody>
          <a:bodyPr wrap="none" rtlCol="0">
            <a:spAutoFit/>
          </a:bodyPr>
          <a:lstStyle/>
          <a:p>
            <a:pPr>
              <a:lnSpc>
                <a:spcPct val="150000"/>
              </a:lnSpc>
            </a:pPr>
            <a:r>
              <a:rPr lang="en-GB" dirty="0"/>
              <a:t>Y. </a:t>
            </a:r>
            <a:r>
              <a:rPr lang="en-GB" dirty="0" err="1"/>
              <a:t>Sarcheshmehpour</a:t>
            </a:r>
            <a:r>
              <a:rPr lang="en-GB" dirty="0"/>
              <a:t>, M Leinonen and AJ, “Federated Learning From Big Data Over Networks”, IEEE ICASSP, 2021. </a:t>
            </a:r>
          </a:p>
          <a:p>
            <a:pPr>
              <a:lnSpc>
                <a:spcPct val="150000"/>
              </a:lnSpc>
            </a:pPr>
            <a:r>
              <a:rPr lang="en-GB" dirty="0"/>
              <a:t>AJ, “Networked Exponential Families for Big Data Over Networks,” in IEEE Access, 2020, </a:t>
            </a:r>
            <a:r>
              <a:rPr lang="en-GB" dirty="0" err="1"/>
              <a:t>doi</a:t>
            </a:r>
            <a:r>
              <a:rPr lang="en-GB" dirty="0"/>
              <a:t>: 10.1109/ACCESS.2020.3033817.</a:t>
            </a:r>
          </a:p>
          <a:p>
            <a:pPr>
              <a:lnSpc>
                <a:spcPct val="150000"/>
              </a:lnSpc>
            </a:pPr>
            <a:r>
              <a:rPr lang="en-GB" dirty="0"/>
              <a:t>AJ, N. Tran, “Localized Linear Regression in Networked Data,” in IEEE SPL, 2019, </a:t>
            </a:r>
            <a:r>
              <a:rPr lang="en-GB" dirty="0" err="1"/>
              <a:t>doi</a:t>
            </a:r>
            <a:r>
              <a:rPr lang="en-GB" dirty="0"/>
              <a:t>: 10.1109/LSP.2019.2918933.</a:t>
            </a:r>
          </a:p>
          <a:p>
            <a:endParaRPr lang="en-US" dirty="0"/>
          </a:p>
        </p:txBody>
      </p:sp>
    </p:spTree>
    <p:extLst>
      <p:ext uri="{BB962C8B-B14F-4D97-AF65-F5344CB8AC3E}">
        <p14:creationId xmlns:p14="http://schemas.microsoft.com/office/powerpoint/2010/main" val="1107197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410718" y="450821"/>
            <a:ext cx="8412480" cy="1317019"/>
          </a:xfrm>
        </p:spPr>
        <p:txBody>
          <a:bodyPr>
            <a:normAutofit/>
          </a:bodyPr>
          <a:lstStyle/>
          <a:p>
            <a:r>
              <a:rPr lang="en-AT" sz="6000" b="1" dirty="0"/>
              <a:t>Datapoint = Some Protein</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30</a:t>
            </a:fld>
            <a:endParaRPr lang="en-AT" dirty="0"/>
          </a:p>
        </p:txBody>
      </p:sp>
      <p:pic>
        <p:nvPicPr>
          <p:cNvPr id="2052" name="Picture 4" descr="The game has changed.&amp;#39; AI triumphs at solving protein structures | Science  | AAAS">
            <a:extLst>
              <a:ext uri="{FF2B5EF4-FFF2-40B4-BE49-F238E27FC236}">
                <a16:creationId xmlns:a16="http://schemas.microsoft.com/office/drawing/2014/main" id="{E3AFD3BA-CB5C-C246-94CD-B82C3D3516E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98880" y="1567180"/>
            <a:ext cx="9225280"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5D51CCA1-605E-845F-3E47-4F91C0D2AC0F}"/>
              </a:ext>
            </a:extLst>
          </p:cNvPr>
          <p:cNvSpPr>
            <a:spLocks noGrp="1"/>
          </p:cNvSpPr>
          <p:nvPr>
            <p:ph type="dt" sz="half" idx="10"/>
          </p:nvPr>
        </p:nvSpPr>
        <p:spPr/>
        <p:txBody>
          <a:bodyPr/>
          <a:lstStyle/>
          <a:p>
            <a:fld id="{71FD0C47-89B1-9C41-A31B-55691FC6F2DA}" type="datetime1">
              <a:rPr lang="en-US" smtClean="0"/>
              <a:t>6/23/23</a:t>
            </a:fld>
            <a:endParaRPr lang="en-AT"/>
          </a:p>
        </p:txBody>
      </p:sp>
    </p:spTree>
    <p:extLst>
      <p:ext uri="{BB962C8B-B14F-4D97-AF65-F5344CB8AC3E}">
        <p14:creationId xmlns:p14="http://schemas.microsoft.com/office/powerpoint/2010/main" val="3126385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0" y="361384"/>
            <a:ext cx="12567684" cy="1317019"/>
          </a:xfrm>
        </p:spPr>
        <p:txBody>
          <a:bodyPr>
            <a:normAutofit fontScale="90000"/>
          </a:bodyPr>
          <a:lstStyle/>
          <a:p>
            <a:r>
              <a:rPr lang="en-AT" sz="6000" b="1" dirty="0"/>
              <a:t>Datapoint = A Partial Differential Equation</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31</a:t>
            </a:fld>
            <a:endParaRPr lang="en-AT" dirty="0"/>
          </a:p>
        </p:txBody>
      </p:sp>
      <p:pic>
        <p:nvPicPr>
          <p:cNvPr id="5" name="Picture 4" descr="Text&#10;&#10;Description automatically generated">
            <a:extLst>
              <a:ext uri="{FF2B5EF4-FFF2-40B4-BE49-F238E27FC236}">
                <a16:creationId xmlns:a16="http://schemas.microsoft.com/office/drawing/2014/main" id="{31F836E6-53E4-4D4E-AFA6-F286FC391CF0}"/>
              </a:ext>
            </a:extLst>
          </p:cNvPr>
          <p:cNvPicPr>
            <a:picLocks noChangeAspect="1"/>
          </p:cNvPicPr>
          <p:nvPr/>
        </p:nvPicPr>
        <p:blipFill>
          <a:blip r:embed="rId2"/>
          <a:stretch>
            <a:fillRect/>
          </a:stretch>
        </p:blipFill>
        <p:spPr>
          <a:xfrm>
            <a:off x="850843" y="2164400"/>
            <a:ext cx="9532677" cy="1884684"/>
          </a:xfrm>
          <a:prstGeom prst="rect">
            <a:avLst/>
          </a:prstGeom>
          <a:ln w="38100">
            <a:solidFill>
              <a:schemeClr val="accent1">
                <a:shade val="50000"/>
              </a:schemeClr>
            </a:solidFill>
          </a:ln>
        </p:spPr>
      </p:pic>
      <p:pic>
        <p:nvPicPr>
          <p:cNvPr id="8" name="Picture 7" descr="Graphical user interface, text, application, email&#10;&#10;Description automatically generated">
            <a:extLst>
              <a:ext uri="{FF2B5EF4-FFF2-40B4-BE49-F238E27FC236}">
                <a16:creationId xmlns:a16="http://schemas.microsoft.com/office/drawing/2014/main" id="{97B44766-FB22-524E-8D3C-406CF97F44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5743" y="4330243"/>
            <a:ext cx="6129020" cy="1744948"/>
          </a:xfrm>
          <a:prstGeom prst="rect">
            <a:avLst/>
          </a:prstGeom>
        </p:spPr>
      </p:pic>
      <p:sp>
        <p:nvSpPr>
          <p:cNvPr id="9" name="TextBox 8">
            <a:extLst>
              <a:ext uri="{FF2B5EF4-FFF2-40B4-BE49-F238E27FC236}">
                <a16:creationId xmlns:a16="http://schemas.microsoft.com/office/drawing/2014/main" id="{92D5BF02-5AEB-134A-8FCA-9FE33EF05415}"/>
              </a:ext>
            </a:extLst>
          </p:cNvPr>
          <p:cNvSpPr txBox="1"/>
          <p:nvPr/>
        </p:nvSpPr>
        <p:spPr>
          <a:xfrm>
            <a:off x="4038600" y="5844358"/>
            <a:ext cx="7761612" cy="461665"/>
          </a:xfrm>
          <a:prstGeom prst="rect">
            <a:avLst/>
          </a:prstGeom>
          <a:noFill/>
        </p:spPr>
        <p:txBody>
          <a:bodyPr wrap="none" rtlCol="0">
            <a:spAutoFit/>
          </a:bodyPr>
          <a:lstStyle/>
          <a:p>
            <a:r>
              <a:rPr lang="en-GB" sz="2400" dirty="0"/>
              <a:t>https://</a:t>
            </a:r>
            <a:r>
              <a:rPr lang="en-GB" sz="2400" dirty="0" err="1"/>
              <a:t>www.pnas.org</a:t>
            </a:r>
            <a:r>
              <a:rPr lang="en-GB" sz="2400" dirty="0"/>
              <a:t>/content/115/34/8505/tab-article-info</a:t>
            </a:r>
          </a:p>
        </p:txBody>
      </p:sp>
      <p:sp>
        <p:nvSpPr>
          <p:cNvPr id="4" name="Date Placeholder 3">
            <a:extLst>
              <a:ext uri="{FF2B5EF4-FFF2-40B4-BE49-F238E27FC236}">
                <a16:creationId xmlns:a16="http://schemas.microsoft.com/office/drawing/2014/main" id="{62A81314-13DF-806F-28C0-401809F3B5CA}"/>
              </a:ext>
            </a:extLst>
          </p:cNvPr>
          <p:cNvSpPr>
            <a:spLocks noGrp="1"/>
          </p:cNvSpPr>
          <p:nvPr>
            <p:ph type="dt" sz="half" idx="10"/>
          </p:nvPr>
        </p:nvSpPr>
        <p:spPr/>
        <p:txBody>
          <a:bodyPr/>
          <a:lstStyle/>
          <a:p>
            <a:fld id="{323EA7CA-8FA2-D142-A7A0-2616692A4DC5}" type="datetime1">
              <a:rPr lang="en-US" smtClean="0"/>
              <a:t>6/23/23</a:t>
            </a:fld>
            <a:endParaRPr lang="en-AT"/>
          </a:p>
        </p:txBody>
      </p:sp>
    </p:spTree>
    <p:extLst>
      <p:ext uri="{BB962C8B-B14F-4D97-AF65-F5344CB8AC3E}">
        <p14:creationId xmlns:p14="http://schemas.microsoft.com/office/powerpoint/2010/main" val="3492888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356127" y="424800"/>
            <a:ext cx="11490130" cy="1317019"/>
          </a:xfrm>
        </p:spPr>
        <p:txBody>
          <a:bodyPr>
            <a:normAutofit/>
          </a:bodyPr>
          <a:lstStyle/>
          <a:p>
            <a:r>
              <a:rPr lang="en-AT" sz="6000" b="1" dirty="0"/>
              <a:t>Datapoint = Some Bridge</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32</a:t>
            </a:fld>
            <a:endParaRPr lang="en-AT" dirty="0"/>
          </a:p>
        </p:txBody>
      </p:sp>
      <p:pic>
        <p:nvPicPr>
          <p:cNvPr id="1026" name="Picture 2">
            <a:extLst>
              <a:ext uri="{FF2B5EF4-FFF2-40B4-BE49-F238E27FC236}">
                <a16:creationId xmlns:a16="http://schemas.microsoft.com/office/drawing/2014/main" id="{363F2BCC-FC04-0746-8EC6-7FD50214AB6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16960" y="1946453"/>
            <a:ext cx="3924300" cy="35475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A7CD4D-72C4-6D44-8B3D-F293EF2BFFB3}"/>
              </a:ext>
            </a:extLst>
          </p:cNvPr>
          <p:cNvSpPr txBox="1"/>
          <p:nvPr/>
        </p:nvSpPr>
        <p:spPr>
          <a:xfrm>
            <a:off x="589280" y="5833130"/>
            <a:ext cx="8218147" cy="523220"/>
          </a:xfrm>
          <a:prstGeom prst="rect">
            <a:avLst/>
          </a:prstGeom>
          <a:noFill/>
        </p:spPr>
        <p:txBody>
          <a:bodyPr wrap="none" rtlCol="0">
            <a:spAutoFit/>
          </a:bodyPr>
          <a:lstStyle/>
          <a:p>
            <a:r>
              <a:rPr lang="en-GB" sz="2800" dirty="0"/>
              <a:t>https://</a:t>
            </a:r>
            <a:r>
              <a:rPr lang="en-GB" sz="2800" dirty="0" err="1"/>
              <a:t>commons.wikimedia.org</a:t>
            </a:r>
            <a:r>
              <a:rPr lang="en-GB" sz="2800" dirty="0"/>
              <a:t>/wiki/</a:t>
            </a:r>
            <a:r>
              <a:rPr lang="en-GB" sz="2800" dirty="0" err="1"/>
              <a:t>Category:Bridges</a:t>
            </a:r>
            <a:endParaRPr lang="en-GB" sz="2800" dirty="0"/>
          </a:p>
        </p:txBody>
      </p:sp>
      <p:sp>
        <p:nvSpPr>
          <p:cNvPr id="5" name="Date Placeholder 4">
            <a:extLst>
              <a:ext uri="{FF2B5EF4-FFF2-40B4-BE49-F238E27FC236}">
                <a16:creationId xmlns:a16="http://schemas.microsoft.com/office/drawing/2014/main" id="{F2DF2699-8E7C-7D11-99AE-5E9DE971A367}"/>
              </a:ext>
            </a:extLst>
          </p:cNvPr>
          <p:cNvSpPr>
            <a:spLocks noGrp="1"/>
          </p:cNvSpPr>
          <p:nvPr>
            <p:ph type="dt" sz="half" idx="10"/>
          </p:nvPr>
        </p:nvSpPr>
        <p:spPr/>
        <p:txBody>
          <a:bodyPr/>
          <a:lstStyle/>
          <a:p>
            <a:fld id="{67452406-D570-C148-9FDE-EEB2925EC464}" type="datetime1">
              <a:rPr lang="en-US" smtClean="0"/>
              <a:t>6/23/23</a:t>
            </a:fld>
            <a:endParaRPr lang="en-AT"/>
          </a:p>
        </p:txBody>
      </p:sp>
    </p:spTree>
    <p:extLst>
      <p:ext uri="{BB962C8B-B14F-4D97-AF65-F5344CB8AC3E}">
        <p14:creationId xmlns:p14="http://schemas.microsoft.com/office/powerpoint/2010/main" val="1954514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356127" y="424800"/>
            <a:ext cx="11490130" cy="1317019"/>
          </a:xfrm>
        </p:spPr>
        <p:txBody>
          <a:bodyPr>
            <a:normAutofit/>
          </a:bodyPr>
          <a:lstStyle/>
          <a:p>
            <a:r>
              <a:rPr lang="en-AT" sz="6000" b="1" dirty="0"/>
              <a:t>Datapoint = Image Sketch</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33</a:t>
            </a:fld>
            <a:endParaRPr lang="en-AT" dirty="0"/>
          </a:p>
        </p:txBody>
      </p:sp>
      <p:pic>
        <p:nvPicPr>
          <p:cNvPr id="2050" name="Picture 2" descr="Photo sketching">
            <a:extLst>
              <a:ext uri="{FF2B5EF4-FFF2-40B4-BE49-F238E27FC236}">
                <a16:creationId xmlns:a16="http://schemas.microsoft.com/office/drawing/2014/main" id="{1DA0DBF8-CD9D-9B47-92EA-700B5299961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44162" y="1601007"/>
            <a:ext cx="4530012" cy="3397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DFA7E6-6E12-6446-8F2E-FC724537523C}"/>
              </a:ext>
            </a:extLst>
          </p:cNvPr>
          <p:cNvSpPr txBox="1"/>
          <p:nvPr/>
        </p:nvSpPr>
        <p:spPr>
          <a:xfrm>
            <a:off x="5897054" y="5536183"/>
            <a:ext cx="2375202" cy="461665"/>
          </a:xfrm>
          <a:prstGeom prst="rect">
            <a:avLst/>
          </a:prstGeom>
          <a:noFill/>
        </p:spPr>
        <p:txBody>
          <a:bodyPr wrap="none" rtlCol="0">
            <a:spAutoFit/>
          </a:bodyPr>
          <a:lstStyle/>
          <a:p>
            <a:r>
              <a:rPr lang="en-GB" sz="2400" dirty="0"/>
              <a:t>https://ml4a.net/</a:t>
            </a:r>
          </a:p>
        </p:txBody>
      </p:sp>
      <p:pic>
        <p:nvPicPr>
          <p:cNvPr id="8" name="Picture 7" descr="Graphical user interface, text&#10;&#10;Description automatically generated">
            <a:extLst>
              <a:ext uri="{FF2B5EF4-FFF2-40B4-BE49-F238E27FC236}">
                <a16:creationId xmlns:a16="http://schemas.microsoft.com/office/drawing/2014/main" id="{182ED06B-E738-BC40-90FB-2AF740A7A8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72256" y="5116182"/>
            <a:ext cx="3579906" cy="1187752"/>
          </a:xfrm>
          <a:custGeom>
            <a:avLst/>
            <a:gdLst>
              <a:gd name="connsiteX0" fmla="*/ 0 w 3579906"/>
              <a:gd name="connsiteY0" fmla="*/ 0 h 1187752"/>
              <a:gd name="connsiteX1" fmla="*/ 3579906 w 3579906"/>
              <a:gd name="connsiteY1" fmla="*/ 0 h 1187752"/>
              <a:gd name="connsiteX2" fmla="*/ 3579906 w 3579906"/>
              <a:gd name="connsiteY2" fmla="*/ 1187752 h 1187752"/>
              <a:gd name="connsiteX3" fmla="*/ 0 w 3579906"/>
              <a:gd name="connsiteY3" fmla="*/ 1187752 h 1187752"/>
              <a:gd name="connsiteX4" fmla="*/ 0 w 3579906"/>
              <a:gd name="connsiteY4" fmla="*/ 0 h 1187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906" h="1187752" fill="none" extrusionOk="0">
                <a:moveTo>
                  <a:pt x="0" y="0"/>
                </a:moveTo>
                <a:cubicBezTo>
                  <a:pt x="1442694" y="-49533"/>
                  <a:pt x="1930660" y="-14809"/>
                  <a:pt x="3579906" y="0"/>
                </a:cubicBezTo>
                <a:cubicBezTo>
                  <a:pt x="3585354" y="220650"/>
                  <a:pt x="3660818" y="936898"/>
                  <a:pt x="3579906" y="1187752"/>
                </a:cubicBezTo>
                <a:cubicBezTo>
                  <a:pt x="2701915" y="1139521"/>
                  <a:pt x="1324618" y="1272207"/>
                  <a:pt x="0" y="1187752"/>
                </a:cubicBezTo>
                <a:cubicBezTo>
                  <a:pt x="20797" y="627081"/>
                  <a:pt x="-5260" y="562673"/>
                  <a:pt x="0" y="0"/>
                </a:cubicBezTo>
                <a:close/>
              </a:path>
              <a:path w="3579906" h="1187752" stroke="0" extrusionOk="0">
                <a:moveTo>
                  <a:pt x="0" y="0"/>
                </a:moveTo>
                <a:cubicBezTo>
                  <a:pt x="1495240" y="118645"/>
                  <a:pt x="2872911" y="116012"/>
                  <a:pt x="3579906" y="0"/>
                </a:cubicBezTo>
                <a:cubicBezTo>
                  <a:pt x="3644280" y="245879"/>
                  <a:pt x="3528288" y="696592"/>
                  <a:pt x="3579906" y="1187752"/>
                </a:cubicBezTo>
                <a:cubicBezTo>
                  <a:pt x="3031072" y="1322352"/>
                  <a:pt x="582790" y="1030556"/>
                  <a:pt x="0" y="1187752"/>
                </a:cubicBezTo>
                <a:cubicBezTo>
                  <a:pt x="-106853" y="668514"/>
                  <a:pt x="-29812" y="327937"/>
                  <a:pt x="0" y="0"/>
                </a:cubicBezTo>
                <a:close/>
              </a:path>
            </a:pathLst>
          </a:custGeom>
          <a:ln w="50800">
            <a:solidFill>
              <a:schemeClr val="accent1">
                <a:shade val="50000"/>
              </a:schemeClr>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pic>
      <p:sp>
        <p:nvSpPr>
          <p:cNvPr id="4" name="Date Placeholder 3">
            <a:extLst>
              <a:ext uri="{FF2B5EF4-FFF2-40B4-BE49-F238E27FC236}">
                <a16:creationId xmlns:a16="http://schemas.microsoft.com/office/drawing/2014/main" id="{48D32F64-19CD-C5FA-79F8-AD827EB53401}"/>
              </a:ext>
            </a:extLst>
          </p:cNvPr>
          <p:cNvSpPr>
            <a:spLocks noGrp="1"/>
          </p:cNvSpPr>
          <p:nvPr>
            <p:ph type="dt" sz="half" idx="10"/>
          </p:nvPr>
        </p:nvSpPr>
        <p:spPr/>
        <p:txBody>
          <a:bodyPr/>
          <a:lstStyle/>
          <a:p>
            <a:fld id="{DA20D443-C702-484E-9595-DF7AAAF3FEA4}" type="datetime1">
              <a:rPr lang="en-US" smtClean="0"/>
              <a:t>6/23/23</a:t>
            </a:fld>
            <a:endParaRPr lang="en-AT"/>
          </a:p>
        </p:txBody>
      </p:sp>
    </p:spTree>
    <p:extLst>
      <p:ext uri="{BB962C8B-B14F-4D97-AF65-F5344CB8AC3E}">
        <p14:creationId xmlns:p14="http://schemas.microsoft.com/office/powerpoint/2010/main" val="3137207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838200" y="2539365"/>
            <a:ext cx="10515600" cy="1325563"/>
          </a:xfrm>
        </p:spPr>
        <p:txBody>
          <a:bodyPr>
            <a:normAutofit/>
          </a:bodyPr>
          <a:lstStyle/>
          <a:p>
            <a:r>
              <a:rPr lang="en-AT" sz="7200" b="1" dirty="0"/>
              <a:t>Features and Labels.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97932561-2A18-7F4C-AD1A-18D7F8A38525}"/>
              </a:ext>
            </a:extLst>
          </p:cNvPr>
          <p:cNvSpPr>
            <a:spLocks noGrp="1"/>
          </p:cNvSpPr>
          <p:nvPr>
            <p:ph type="sldNum" sz="quarter" idx="12"/>
          </p:nvPr>
        </p:nvSpPr>
        <p:spPr/>
        <p:txBody>
          <a:bodyPr/>
          <a:lstStyle/>
          <a:p>
            <a:fld id="{AC1633F7-ACB1-754E-B76E-ED72C708EAF6}" type="slidenum">
              <a:rPr lang="en-AT" smtClean="0"/>
              <a:pPr/>
              <a:t>34</a:t>
            </a:fld>
            <a:endParaRPr lang="en-AT" dirty="0"/>
          </a:p>
        </p:txBody>
      </p:sp>
      <p:sp>
        <p:nvSpPr>
          <p:cNvPr id="5" name="Date Placeholder 4">
            <a:extLst>
              <a:ext uri="{FF2B5EF4-FFF2-40B4-BE49-F238E27FC236}">
                <a16:creationId xmlns:a16="http://schemas.microsoft.com/office/drawing/2014/main" id="{544E12C2-0651-7BD0-7C47-195CA67F26C5}"/>
              </a:ext>
            </a:extLst>
          </p:cNvPr>
          <p:cNvSpPr>
            <a:spLocks noGrp="1"/>
          </p:cNvSpPr>
          <p:nvPr>
            <p:ph type="dt" sz="half" idx="10"/>
          </p:nvPr>
        </p:nvSpPr>
        <p:spPr/>
        <p:txBody>
          <a:bodyPr/>
          <a:lstStyle/>
          <a:p>
            <a:fld id="{508198CA-529B-BD4A-A067-CCD8A1EEDAD7}" type="datetime1">
              <a:rPr lang="en-US" smtClean="0"/>
              <a:t>6/23/23</a:t>
            </a:fld>
            <a:endParaRPr lang="en-AT"/>
          </a:p>
        </p:txBody>
      </p:sp>
    </p:spTree>
    <p:extLst>
      <p:ext uri="{BB962C8B-B14F-4D97-AF65-F5344CB8AC3E}">
        <p14:creationId xmlns:p14="http://schemas.microsoft.com/office/powerpoint/2010/main" val="2051340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187960" y="-92435"/>
            <a:ext cx="11165840" cy="2246356"/>
          </a:xfrm>
        </p:spPr>
        <p:txBody>
          <a:bodyPr>
            <a:normAutofit/>
          </a:bodyPr>
          <a:lstStyle/>
          <a:p>
            <a:r>
              <a:rPr lang="en-AT" sz="5400" b="1" dirty="0"/>
              <a:t>datapoint characterized by </a:t>
            </a:r>
            <a:endParaRPr lang="en-AT" sz="5400" b="1" dirty="0">
              <a:solidFill>
                <a:srgbClr val="FF0000"/>
              </a:solidFill>
            </a:endParaRP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97932561-2A18-7F4C-AD1A-18D7F8A38525}"/>
              </a:ext>
            </a:extLst>
          </p:cNvPr>
          <p:cNvSpPr>
            <a:spLocks noGrp="1"/>
          </p:cNvSpPr>
          <p:nvPr>
            <p:ph type="sldNum" sz="quarter" idx="12"/>
          </p:nvPr>
        </p:nvSpPr>
        <p:spPr/>
        <p:txBody>
          <a:bodyPr/>
          <a:lstStyle/>
          <a:p>
            <a:fld id="{AC1633F7-ACB1-754E-B76E-ED72C708EAF6}" type="slidenum">
              <a:rPr lang="en-AT" smtClean="0"/>
              <a:pPr/>
              <a:t>35</a:t>
            </a:fld>
            <a:endParaRPr lang="en-AT" dirty="0"/>
          </a:p>
        </p:txBody>
      </p:sp>
      <p:sp>
        <p:nvSpPr>
          <p:cNvPr id="5" name="TextBox 4">
            <a:extLst>
              <a:ext uri="{FF2B5EF4-FFF2-40B4-BE49-F238E27FC236}">
                <a16:creationId xmlns:a16="http://schemas.microsoft.com/office/drawing/2014/main" id="{A2F19201-679F-C544-8B35-437D08F2C903}"/>
              </a:ext>
            </a:extLst>
          </p:cNvPr>
          <p:cNvSpPr txBox="1"/>
          <p:nvPr/>
        </p:nvSpPr>
        <p:spPr>
          <a:xfrm>
            <a:off x="187960" y="1562283"/>
            <a:ext cx="11760200" cy="4247317"/>
          </a:xfrm>
          <a:prstGeom prst="rect">
            <a:avLst/>
          </a:prstGeom>
          <a:noFill/>
        </p:spPr>
        <p:txBody>
          <a:bodyPr wrap="square" rtlCol="0">
            <a:spAutoFit/>
          </a:bodyPr>
          <a:lstStyle/>
          <a:p>
            <a:pPr marL="685800" indent="-685800">
              <a:spcBef>
                <a:spcPct val="0"/>
              </a:spcBef>
              <a:buFont typeface="Arial" panose="020B0604020202020204" pitchFamily="34" charset="0"/>
              <a:buChar char="•"/>
            </a:pPr>
            <a:r>
              <a:rPr lang="en-AT" sz="5400" b="1" dirty="0">
                <a:solidFill>
                  <a:srgbClr val="FF0000"/>
                </a:solidFill>
                <a:latin typeface="+mj-lt"/>
                <a:ea typeface="+mj-ea"/>
                <a:cs typeface="+mj-cs"/>
              </a:rPr>
              <a:t>features</a:t>
            </a:r>
            <a:r>
              <a:rPr lang="en-AT" sz="5400" b="1" dirty="0">
                <a:latin typeface="+mj-lt"/>
                <a:ea typeface="+mj-ea"/>
                <a:cs typeface="+mj-cs"/>
              </a:rPr>
              <a:t>: </a:t>
            </a:r>
            <a:r>
              <a:rPr lang="en-AT" sz="5400" b="1" dirty="0">
                <a:solidFill>
                  <a:srgbClr val="FF0000"/>
                </a:solidFill>
                <a:latin typeface="+mj-lt"/>
                <a:ea typeface="+mj-ea"/>
                <a:cs typeface="+mj-cs"/>
              </a:rPr>
              <a:t>low-level properties</a:t>
            </a:r>
            <a:r>
              <a:rPr lang="en-AT" sz="5400" b="1" dirty="0">
                <a:latin typeface="+mj-lt"/>
                <a:ea typeface="+mj-ea"/>
                <a:cs typeface="+mj-cs"/>
              </a:rPr>
              <a:t>; easy to measure/compute</a:t>
            </a:r>
          </a:p>
          <a:p>
            <a:pPr>
              <a:spcBef>
                <a:spcPct val="0"/>
              </a:spcBef>
            </a:pPr>
            <a:endParaRPr lang="en-AT" sz="5400" b="1" dirty="0">
              <a:latin typeface="+mj-lt"/>
              <a:ea typeface="+mj-ea"/>
              <a:cs typeface="+mj-cs"/>
            </a:endParaRPr>
          </a:p>
          <a:p>
            <a:pPr marL="685800" indent="-685800">
              <a:spcBef>
                <a:spcPct val="0"/>
              </a:spcBef>
              <a:buFont typeface="Arial" panose="020B0604020202020204" pitchFamily="34" charset="0"/>
              <a:buChar char="•"/>
            </a:pPr>
            <a:r>
              <a:rPr lang="en-GB" sz="5400" b="1" dirty="0">
                <a:solidFill>
                  <a:srgbClr val="FF0000"/>
                </a:solidFill>
                <a:latin typeface="+mj-lt"/>
                <a:ea typeface="+mj-ea"/>
                <a:cs typeface="+mj-cs"/>
              </a:rPr>
              <a:t>labels</a:t>
            </a:r>
            <a:r>
              <a:rPr lang="en-GB" sz="5400" b="1" dirty="0">
                <a:latin typeface="+mj-lt"/>
                <a:ea typeface="+mj-ea"/>
                <a:cs typeface="+mj-cs"/>
              </a:rPr>
              <a:t>: </a:t>
            </a:r>
            <a:r>
              <a:rPr lang="en-GB" sz="5400" b="1" dirty="0">
                <a:solidFill>
                  <a:srgbClr val="FF0000"/>
                </a:solidFill>
                <a:latin typeface="+mj-lt"/>
                <a:ea typeface="+mj-ea"/>
                <a:cs typeface="+mj-cs"/>
              </a:rPr>
              <a:t>high-level quantity of interest</a:t>
            </a:r>
            <a:r>
              <a:rPr lang="en-GB" sz="5400" b="1" dirty="0">
                <a:latin typeface="+mj-lt"/>
                <a:ea typeface="+mj-ea"/>
                <a:cs typeface="+mj-cs"/>
              </a:rPr>
              <a:t>; difficult to measure/determine</a:t>
            </a:r>
          </a:p>
        </p:txBody>
      </p:sp>
      <p:sp>
        <p:nvSpPr>
          <p:cNvPr id="6" name="Date Placeholder 5">
            <a:extLst>
              <a:ext uri="{FF2B5EF4-FFF2-40B4-BE49-F238E27FC236}">
                <a16:creationId xmlns:a16="http://schemas.microsoft.com/office/drawing/2014/main" id="{7B69BE05-72D1-3976-F073-A1D0176ED20E}"/>
              </a:ext>
            </a:extLst>
          </p:cNvPr>
          <p:cNvSpPr>
            <a:spLocks noGrp="1"/>
          </p:cNvSpPr>
          <p:nvPr>
            <p:ph type="dt" sz="half" idx="10"/>
          </p:nvPr>
        </p:nvSpPr>
        <p:spPr/>
        <p:txBody>
          <a:bodyPr/>
          <a:lstStyle/>
          <a:p>
            <a:fld id="{4F239157-1E6E-3146-AB4A-F4FD87B31F5D}" type="datetime1">
              <a:rPr lang="en-US" smtClean="0"/>
              <a:t>6/23/23</a:t>
            </a:fld>
            <a:endParaRPr lang="en-AT"/>
          </a:p>
        </p:txBody>
      </p:sp>
    </p:spTree>
    <p:extLst>
      <p:ext uri="{BB962C8B-B14F-4D97-AF65-F5344CB8AC3E}">
        <p14:creationId xmlns:p14="http://schemas.microsoft.com/office/powerpoint/2010/main" val="638720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434971" y="136525"/>
            <a:ext cx="10515600" cy="1325563"/>
          </a:xfrm>
        </p:spPr>
        <p:txBody>
          <a:bodyPr>
            <a:normAutofit/>
          </a:bodyPr>
          <a:lstStyle/>
          <a:p>
            <a:r>
              <a:rPr lang="en-AT" sz="7200" b="1" dirty="0"/>
              <a:t>Numeric Features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10" name="TextBox 9">
            <a:extLst>
              <a:ext uri="{FF2B5EF4-FFF2-40B4-BE49-F238E27FC236}">
                <a16:creationId xmlns:a16="http://schemas.microsoft.com/office/drawing/2014/main" id="{478F3911-FADC-B743-9558-B1B3715AE295}"/>
              </a:ext>
            </a:extLst>
          </p:cNvPr>
          <p:cNvSpPr txBox="1"/>
          <p:nvPr/>
        </p:nvSpPr>
        <p:spPr>
          <a:xfrm>
            <a:off x="434971" y="1462088"/>
            <a:ext cx="11333476" cy="4524315"/>
          </a:xfrm>
          <a:prstGeom prst="rect">
            <a:avLst/>
          </a:prstGeom>
          <a:noFill/>
        </p:spPr>
        <p:txBody>
          <a:bodyPr wrap="square" rtlCol="0">
            <a:spAutoFit/>
          </a:bodyPr>
          <a:lstStyle/>
          <a:p>
            <a:r>
              <a:rPr lang="en-AT" sz="3600" dirty="0"/>
              <a:t>we mainly use numeric features </a:t>
            </a:r>
          </a:p>
          <a:p>
            <a:r>
              <a:rPr lang="en-AT" sz="3600" dirty="0"/>
              <a:t>x1,…,xn to characterize a datapoint </a:t>
            </a:r>
          </a:p>
          <a:p>
            <a:endParaRPr lang="en-AT" sz="3600" dirty="0"/>
          </a:p>
          <a:p>
            <a:r>
              <a:rPr lang="en-AT" sz="3600" dirty="0"/>
              <a:t>stack features into </a:t>
            </a:r>
            <a:r>
              <a:rPr lang="en-AT" sz="3600" dirty="0">
                <a:solidFill>
                  <a:srgbClr val="FF0000"/>
                </a:solidFill>
              </a:rPr>
              <a:t>feature vector </a:t>
            </a:r>
          </a:p>
          <a:p>
            <a:endParaRPr lang="en-AT" sz="3600" dirty="0"/>
          </a:p>
          <a:p>
            <a:r>
              <a:rPr lang="en-AT" sz="3600" dirty="0"/>
              <a:t>Python: use </a:t>
            </a:r>
            <a:r>
              <a:rPr lang="en-AT" sz="3600" dirty="0">
                <a:solidFill>
                  <a:srgbClr val="FF0000"/>
                </a:solidFill>
              </a:rPr>
              <a:t>numpy array </a:t>
            </a:r>
            <a:r>
              <a:rPr lang="en-AT" sz="3600" dirty="0"/>
              <a:t>to store features</a:t>
            </a:r>
          </a:p>
          <a:p>
            <a:endParaRPr lang="en-AT" sz="3600" dirty="0"/>
          </a:p>
          <a:p>
            <a:r>
              <a:rPr lang="en-AT" sz="3600" dirty="0"/>
              <a:t>discuss feature learning methods later</a:t>
            </a:r>
          </a:p>
        </p:txBody>
      </p:sp>
      <p:pic>
        <p:nvPicPr>
          <p:cNvPr id="6" name="Picture 5" descr="Colourful rulers and protractors">
            <a:extLst>
              <a:ext uri="{FF2B5EF4-FFF2-40B4-BE49-F238E27FC236}">
                <a16:creationId xmlns:a16="http://schemas.microsoft.com/office/drawing/2014/main" id="{7752832B-0694-B24A-875A-9728FD3AD8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48177" y="458009"/>
            <a:ext cx="3020270" cy="2008158"/>
          </a:xfrm>
          <a:prstGeom prst="rect">
            <a:avLst/>
          </a:prstGeom>
        </p:spPr>
      </p:pic>
      <p:pic>
        <p:nvPicPr>
          <p:cNvPr id="8" name="Graphic 7" descr="Ruler with solid fill">
            <a:extLst>
              <a:ext uri="{FF2B5EF4-FFF2-40B4-BE49-F238E27FC236}">
                <a16:creationId xmlns:a16="http://schemas.microsoft.com/office/drawing/2014/main" id="{2B05B513-22C6-544B-A635-444B13210B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3542" y="2861709"/>
            <a:ext cx="1409539" cy="1409539"/>
          </a:xfrm>
          <a:prstGeom prst="rect">
            <a:avLst/>
          </a:prstGeom>
        </p:spPr>
      </p:pic>
      <p:pic>
        <p:nvPicPr>
          <p:cNvPr id="12" name="Graphic 11" descr="Speedometer Middle with solid fill">
            <a:extLst>
              <a:ext uri="{FF2B5EF4-FFF2-40B4-BE49-F238E27FC236}">
                <a16:creationId xmlns:a16="http://schemas.microsoft.com/office/drawing/2014/main" id="{9AC49BB4-384F-1442-85EE-5AC831B5EF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16999" y="4564004"/>
            <a:ext cx="1422399" cy="1422399"/>
          </a:xfrm>
          <a:prstGeom prst="rect">
            <a:avLst/>
          </a:prstGeom>
        </p:spPr>
      </p:pic>
      <p:pic>
        <p:nvPicPr>
          <p:cNvPr id="14" name="Graphic 13" descr="Measuring Cup with solid fill">
            <a:extLst>
              <a:ext uri="{FF2B5EF4-FFF2-40B4-BE49-F238E27FC236}">
                <a16:creationId xmlns:a16="http://schemas.microsoft.com/office/drawing/2014/main" id="{0F9A76B0-AF62-7A47-A566-48406A8EA1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39399" y="4229260"/>
            <a:ext cx="1409539" cy="1409539"/>
          </a:xfrm>
          <a:prstGeom prst="rect">
            <a:avLst/>
          </a:prstGeom>
        </p:spPr>
      </p:pic>
      <p:sp>
        <p:nvSpPr>
          <p:cNvPr id="3" name="Slide Number Placeholder 2">
            <a:extLst>
              <a:ext uri="{FF2B5EF4-FFF2-40B4-BE49-F238E27FC236}">
                <a16:creationId xmlns:a16="http://schemas.microsoft.com/office/drawing/2014/main" id="{8F933792-FC74-AB44-BE39-976C39707A16}"/>
              </a:ext>
            </a:extLst>
          </p:cNvPr>
          <p:cNvSpPr>
            <a:spLocks noGrp="1"/>
          </p:cNvSpPr>
          <p:nvPr>
            <p:ph type="sldNum" sz="quarter" idx="12"/>
          </p:nvPr>
        </p:nvSpPr>
        <p:spPr/>
        <p:txBody>
          <a:bodyPr/>
          <a:lstStyle/>
          <a:p>
            <a:fld id="{AC1633F7-ACB1-754E-B76E-ED72C708EAF6}" type="slidenum">
              <a:rPr lang="en-AT" smtClean="0"/>
              <a:pPr/>
              <a:t>36</a:t>
            </a:fld>
            <a:endParaRPr lang="en-AT" dirty="0"/>
          </a:p>
        </p:txBody>
      </p:sp>
      <p:sp>
        <p:nvSpPr>
          <p:cNvPr id="5" name="Date Placeholder 4">
            <a:extLst>
              <a:ext uri="{FF2B5EF4-FFF2-40B4-BE49-F238E27FC236}">
                <a16:creationId xmlns:a16="http://schemas.microsoft.com/office/drawing/2014/main" id="{36C214C7-ABFF-4FD1-5830-EBA8FB7570E4}"/>
              </a:ext>
            </a:extLst>
          </p:cNvPr>
          <p:cNvSpPr>
            <a:spLocks noGrp="1"/>
          </p:cNvSpPr>
          <p:nvPr>
            <p:ph type="dt" sz="half" idx="10"/>
          </p:nvPr>
        </p:nvSpPr>
        <p:spPr/>
        <p:txBody>
          <a:bodyPr/>
          <a:lstStyle/>
          <a:p>
            <a:fld id="{DF7540B4-5050-4A45-B923-C4D743DA6B1F}" type="datetime1">
              <a:rPr lang="en-US" smtClean="0"/>
              <a:t>6/23/23</a:t>
            </a:fld>
            <a:endParaRPr lang="en-AT"/>
          </a:p>
        </p:txBody>
      </p:sp>
    </p:spTree>
    <p:extLst>
      <p:ext uri="{BB962C8B-B14F-4D97-AF65-F5344CB8AC3E}">
        <p14:creationId xmlns:p14="http://schemas.microsoft.com/office/powerpoint/2010/main" val="1443305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084A8-D5E1-234E-BBC9-D6D9F7F5CB72}"/>
              </a:ext>
            </a:extLst>
          </p:cNvPr>
          <p:cNvSpPr>
            <a:spLocks noGrp="1"/>
          </p:cNvSpPr>
          <p:nvPr>
            <p:ph type="title"/>
          </p:nvPr>
        </p:nvSpPr>
        <p:spPr/>
        <p:txBody>
          <a:bodyPr>
            <a:normAutofit/>
          </a:bodyPr>
          <a:lstStyle/>
          <a:p>
            <a:r>
              <a:rPr lang="en-GB" sz="6000" b="1" dirty="0"/>
              <a:t>Features of an Image. </a:t>
            </a:r>
          </a:p>
        </p:txBody>
      </p:sp>
      <p:sp>
        <p:nvSpPr>
          <p:cNvPr id="4" name="Footer Placeholder 3">
            <a:extLst>
              <a:ext uri="{FF2B5EF4-FFF2-40B4-BE49-F238E27FC236}">
                <a16:creationId xmlns:a16="http://schemas.microsoft.com/office/drawing/2014/main" id="{9D21D2C4-DD2B-A141-9023-DCD773BC4BBB}"/>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F033641F-0B44-BF4F-AFD3-9EEEBA835EEB}"/>
              </a:ext>
            </a:extLst>
          </p:cNvPr>
          <p:cNvSpPr>
            <a:spLocks noGrp="1"/>
          </p:cNvSpPr>
          <p:nvPr>
            <p:ph type="sldNum" sz="quarter" idx="12"/>
          </p:nvPr>
        </p:nvSpPr>
        <p:spPr/>
        <p:txBody>
          <a:bodyPr/>
          <a:lstStyle/>
          <a:p>
            <a:fld id="{AC1633F7-ACB1-754E-B76E-ED72C708EAF6}" type="slidenum">
              <a:rPr lang="en-AT" smtClean="0"/>
              <a:pPr/>
              <a:t>37</a:t>
            </a:fld>
            <a:endParaRPr lang="en-AT" dirty="0"/>
          </a:p>
        </p:txBody>
      </p:sp>
      <p:pic>
        <p:nvPicPr>
          <p:cNvPr id="7" name="Picture 6">
            <a:extLst>
              <a:ext uri="{FF2B5EF4-FFF2-40B4-BE49-F238E27FC236}">
                <a16:creationId xmlns:a16="http://schemas.microsoft.com/office/drawing/2014/main" id="{237B8A2A-36B0-9449-B41A-62FAB9158E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65301" y="1690688"/>
            <a:ext cx="8216899" cy="4428707"/>
          </a:xfrm>
          <a:prstGeom prst="rect">
            <a:avLst/>
          </a:prstGeom>
        </p:spPr>
      </p:pic>
      <p:sp>
        <p:nvSpPr>
          <p:cNvPr id="3" name="Date Placeholder 2">
            <a:extLst>
              <a:ext uri="{FF2B5EF4-FFF2-40B4-BE49-F238E27FC236}">
                <a16:creationId xmlns:a16="http://schemas.microsoft.com/office/drawing/2014/main" id="{17D6E52B-A234-6631-6200-A86EC3C94948}"/>
              </a:ext>
            </a:extLst>
          </p:cNvPr>
          <p:cNvSpPr>
            <a:spLocks noGrp="1"/>
          </p:cNvSpPr>
          <p:nvPr>
            <p:ph type="dt" sz="half" idx="10"/>
          </p:nvPr>
        </p:nvSpPr>
        <p:spPr/>
        <p:txBody>
          <a:bodyPr/>
          <a:lstStyle/>
          <a:p>
            <a:fld id="{79825085-8D53-0948-A5FF-68481AAE4376}" type="datetime1">
              <a:rPr lang="en-US" smtClean="0"/>
              <a:t>6/23/23</a:t>
            </a:fld>
            <a:endParaRPr lang="en-AT"/>
          </a:p>
        </p:txBody>
      </p:sp>
    </p:spTree>
    <p:extLst>
      <p:ext uri="{BB962C8B-B14F-4D97-AF65-F5344CB8AC3E}">
        <p14:creationId xmlns:p14="http://schemas.microsoft.com/office/powerpoint/2010/main" val="3290778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302BB-951D-C04C-9D3A-8A2C2815D260}"/>
              </a:ext>
            </a:extLst>
          </p:cNvPr>
          <p:cNvSpPr>
            <a:spLocks noGrp="1"/>
          </p:cNvSpPr>
          <p:nvPr>
            <p:ph type="title"/>
          </p:nvPr>
        </p:nvSpPr>
        <p:spPr/>
        <p:txBody>
          <a:bodyPr>
            <a:normAutofit/>
          </a:bodyPr>
          <a:lstStyle/>
          <a:p>
            <a:r>
              <a:rPr lang="en-GB" sz="6000" b="1" dirty="0"/>
              <a:t>Features of an Audio Recording.</a:t>
            </a:r>
          </a:p>
        </p:txBody>
      </p:sp>
      <p:sp>
        <p:nvSpPr>
          <p:cNvPr id="4" name="Footer Placeholder 3">
            <a:extLst>
              <a:ext uri="{FF2B5EF4-FFF2-40B4-BE49-F238E27FC236}">
                <a16:creationId xmlns:a16="http://schemas.microsoft.com/office/drawing/2014/main" id="{447A0DB1-3C00-7C49-8F3B-F7DF04599C04}"/>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DBE65361-6E9B-BB45-A760-F47E25FA53CD}"/>
              </a:ext>
            </a:extLst>
          </p:cNvPr>
          <p:cNvSpPr>
            <a:spLocks noGrp="1"/>
          </p:cNvSpPr>
          <p:nvPr>
            <p:ph type="sldNum" sz="quarter" idx="12"/>
          </p:nvPr>
        </p:nvSpPr>
        <p:spPr/>
        <p:txBody>
          <a:bodyPr/>
          <a:lstStyle/>
          <a:p>
            <a:fld id="{AC1633F7-ACB1-754E-B76E-ED72C708EAF6}" type="slidenum">
              <a:rPr lang="en-AT" smtClean="0"/>
              <a:pPr/>
              <a:t>38</a:t>
            </a:fld>
            <a:endParaRPr lang="en-AT" dirty="0"/>
          </a:p>
        </p:txBody>
      </p:sp>
      <p:pic>
        <p:nvPicPr>
          <p:cNvPr id="7" name="Picture 6">
            <a:extLst>
              <a:ext uri="{FF2B5EF4-FFF2-40B4-BE49-F238E27FC236}">
                <a16:creationId xmlns:a16="http://schemas.microsoft.com/office/drawing/2014/main" id="{ACE98088-2E93-B141-87AD-76042EB692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1154" y="1690688"/>
            <a:ext cx="8761046" cy="4621741"/>
          </a:xfrm>
          <a:prstGeom prst="rect">
            <a:avLst/>
          </a:prstGeom>
        </p:spPr>
      </p:pic>
      <p:sp>
        <p:nvSpPr>
          <p:cNvPr id="3" name="Date Placeholder 2">
            <a:extLst>
              <a:ext uri="{FF2B5EF4-FFF2-40B4-BE49-F238E27FC236}">
                <a16:creationId xmlns:a16="http://schemas.microsoft.com/office/drawing/2014/main" id="{8D5DD1CE-60EB-9D10-5407-A93DE1F7B717}"/>
              </a:ext>
            </a:extLst>
          </p:cNvPr>
          <p:cNvSpPr>
            <a:spLocks noGrp="1"/>
          </p:cNvSpPr>
          <p:nvPr>
            <p:ph type="dt" sz="half" idx="10"/>
          </p:nvPr>
        </p:nvSpPr>
        <p:spPr/>
        <p:txBody>
          <a:bodyPr/>
          <a:lstStyle/>
          <a:p>
            <a:fld id="{48DBE27F-696D-884B-A20D-624B36163990}" type="datetime1">
              <a:rPr lang="en-US" smtClean="0"/>
              <a:t>6/23/23</a:t>
            </a:fld>
            <a:endParaRPr lang="en-AT"/>
          </a:p>
        </p:txBody>
      </p:sp>
    </p:spTree>
    <p:extLst>
      <p:ext uri="{BB962C8B-B14F-4D97-AF65-F5344CB8AC3E}">
        <p14:creationId xmlns:p14="http://schemas.microsoft.com/office/powerpoint/2010/main" val="1974259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695325" y="159309"/>
            <a:ext cx="10515600" cy="1325563"/>
          </a:xfrm>
        </p:spPr>
        <p:txBody>
          <a:bodyPr>
            <a:normAutofit/>
          </a:bodyPr>
          <a:lstStyle/>
          <a:p>
            <a:r>
              <a:rPr lang="en-AT" sz="6000" b="1" dirty="0"/>
              <a:t>Datapoint = Period of Time</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39</a:t>
            </a:fld>
            <a:endParaRPr lang="en-AT" dirty="0"/>
          </a:p>
        </p:txBody>
      </p:sp>
      <p:sp>
        <p:nvSpPr>
          <p:cNvPr id="5" name="TextBox 4">
            <a:extLst>
              <a:ext uri="{FF2B5EF4-FFF2-40B4-BE49-F238E27FC236}">
                <a16:creationId xmlns:a16="http://schemas.microsoft.com/office/drawing/2014/main" id="{DDD2C620-C7C2-0F4D-9DE6-F596628588F5}"/>
              </a:ext>
            </a:extLst>
          </p:cNvPr>
          <p:cNvSpPr txBox="1"/>
          <p:nvPr/>
        </p:nvSpPr>
        <p:spPr>
          <a:xfrm>
            <a:off x="573251" y="1484872"/>
            <a:ext cx="8275022" cy="830997"/>
          </a:xfrm>
          <a:prstGeom prst="rect">
            <a:avLst/>
          </a:prstGeom>
          <a:noFill/>
          <a:ln w="50800">
            <a:solidFill>
              <a:schemeClr val="accent1">
                <a:shade val="50000"/>
              </a:schemeClr>
            </a:solidFill>
          </a:ln>
        </p:spPr>
        <p:txBody>
          <a:bodyPr wrap="none" rtlCol="0">
            <a:spAutoFit/>
          </a:bodyPr>
          <a:lstStyle/>
          <a:p>
            <a:r>
              <a:rPr lang="en-GB" sz="4800" dirty="0"/>
              <a:t>1.1.2020 00:00  - 1.1.2020 23:55</a:t>
            </a:r>
          </a:p>
        </p:txBody>
      </p:sp>
      <p:sp>
        <p:nvSpPr>
          <p:cNvPr id="8" name="TextBox 7">
            <a:extLst>
              <a:ext uri="{FF2B5EF4-FFF2-40B4-BE49-F238E27FC236}">
                <a16:creationId xmlns:a16="http://schemas.microsoft.com/office/drawing/2014/main" id="{E5181C33-9EDE-6C43-9748-B0B3A138610E}"/>
              </a:ext>
            </a:extLst>
          </p:cNvPr>
          <p:cNvSpPr txBox="1"/>
          <p:nvPr/>
        </p:nvSpPr>
        <p:spPr>
          <a:xfrm>
            <a:off x="485834" y="2570698"/>
            <a:ext cx="10867966" cy="3046988"/>
          </a:xfrm>
          <a:prstGeom prst="rect">
            <a:avLst/>
          </a:prstGeom>
          <a:noFill/>
        </p:spPr>
        <p:txBody>
          <a:bodyPr wrap="square" rtlCol="0">
            <a:spAutoFit/>
          </a:bodyPr>
          <a:lstStyle/>
          <a:p>
            <a:r>
              <a:rPr lang="en-GB" sz="4800" dirty="0"/>
              <a:t>features: temperature recordings @ 01:00, 03:00, 05:00</a:t>
            </a:r>
          </a:p>
          <a:p>
            <a:endParaRPr lang="en-GB" sz="4800" dirty="0"/>
          </a:p>
          <a:p>
            <a:r>
              <a:rPr lang="en-GB" sz="4800" dirty="0"/>
              <a:t>label: temperature recording @ 23:00</a:t>
            </a:r>
          </a:p>
        </p:txBody>
      </p:sp>
      <p:sp>
        <p:nvSpPr>
          <p:cNvPr id="4" name="Date Placeholder 3">
            <a:extLst>
              <a:ext uri="{FF2B5EF4-FFF2-40B4-BE49-F238E27FC236}">
                <a16:creationId xmlns:a16="http://schemas.microsoft.com/office/drawing/2014/main" id="{7DC8D5C7-381B-C19B-0A5F-D7F81E9E5599}"/>
              </a:ext>
            </a:extLst>
          </p:cNvPr>
          <p:cNvSpPr>
            <a:spLocks noGrp="1"/>
          </p:cNvSpPr>
          <p:nvPr>
            <p:ph type="dt" sz="half" idx="10"/>
          </p:nvPr>
        </p:nvSpPr>
        <p:spPr/>
        <p:txBody>
          <a:bodyPr/>
          <a:lstStyle/>
          <a:p>
            <a:fld id="{D8E6DE7B-8460-E14D-B774-144EE356FD07}" type="datetime1">
              <a:rPr lang="en-US" smtClean="0"/>
              <a:t>6/23/23</a:t>
            </a:fld>
            <a:endParaRPr lang="en-AT"/>
          </a:p>
        </p:txBody>
      </p:sp>
    </p:spTree>
    <p:extLst>
      <p:ext uri="{BB962C8B-B14F-4D97-AF65-F5344CB8AC3E}">
        <p14:creationId xmlns:p14="http://schemas.microsoft.com/office/powerpoint/2010/main" val="2549374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423862" y="-192089"/>
            <a:ext cx="11135497" cy="1661383"/>
          </a:xfrm>
        </p:spPr>
        <p:txBody>
          <a:bodyPr>
            <a:normAutofit/>
          </a:bodyPr>
          <a:lstStyle/>
          <a:p>
            <a:r>
              <a:rPr lang="en-US" sz="5400" b="1" dirty="0">
                <a:latin typeface="+mn-lt"/>
              </a:rPr>
              <a:t>RA2: Explainable Machine Learning.</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4</a:t>
            </a:fld>
            <a:endParaRPr lang="en-US" dirty="0"/>
          </a:p>
        </p:txBody>
      </p:sp>
      <p:pic>
        <p:nvPicPr>
          <p:cNvPr id="5" name="Picture 4" descr="Diagram&#10;&#10;Description automatically generated">
            <a:extLst>
              <a:ext uri="{FF2B5EF4-FFF2-40B4-BE49-F238E27FC236}">
                <a16:creationId xmlns:a16="http://schemas.microsoft.com/office/drawing/2014/main" id="{DBD35092-A077-6148-97FC-9530102432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641" y="1469294"/>
            <a:ext cx="5626100" cy="3035300"/>
          </a:xfrm>
          <a:prstGeom prst="rect">
            <a:avLst/>
          </a:prstGeom>
        </p:spPr>
      </p:pic>
      <p:sp>
        <p:nvSpPr>
          <p:cNvPr id="6" name="TextBox 5">
            <a:extLst>
              <a:ext uri="{FF2B5EF4-FFF2-40B4-BE49-F238E27FC236}">
                <a16:creationId xmlns:a16="http://schemas.microsoft.com/office/drawing/2014/main" id="{45C4A606-BD9A-9A43-A8D1-D693A3BE0758}"/>
              </a:ext>
            </a:extLst>
          </p:cNvPr>
          <p:cNvSpPr txBox="1"/>
          <p:nvPr/>
        </p:nvSpPr>
        <p:spPr>
          <a:xfrm>
            <a:off x="397089" y="5170269"/>
            <a:ext cx="10701337" cy="1338828"/>
          </a:xfrm>
          <a:prstGeom prst="rect">
            <a:avLst/>
          </a:prstGeom>
          <a:noFill/>
        </p:spPr>
        <p:txBody>
          <a:bodyPr wrap="square" rtlCol="0">
            <a:spAutoFit/>
          </a:bodyPr>
          <a:lstStyle/>
          <a:p>
            <a:pPr>
              <a:lnSpc>
                <a:spcPct val="150000"/>
              </a:lnSpc>
            </a:pPr>
            <a:r>
              <a:rPr lang="en-GB" dirty="0"/>
              <a:t>AJ, “Explainable Empirical Risk Minimization”, </a:t>
            </a:r>
            <a:r>
              <a:rPr lang="en-GB" dirty="0" err="1"/>
              <a:t>arXiv</a:t>
            </a:r>
            <a:r>
              <a:rPr lang="en-GB" dirty="0"/>
              <a:t> </a:t>
            </a:r>
            <a:r>
              <a:rPr lang="en-GB" dirty="0" err="1"/>
              <a:t>eprint</a:t>
            </a:r>
            <a:r>
              <a:rPr lang="en-GB" dirty="0"/>
              <a:t>, 2020. </a:t>
            </a:r>
            <a:r>
              <a:rPr lang="en-GB" dirty="0">
                <a:hlinkClick r:id="rId4"/>
              </a:rPr>
              <a:t>weblink</a:t>
            </a:r>
            <a:endParaRPr lang="en-GB" dirty="0"/>
          </a:p>
          <a:p>
            <a:r>
              <a:rPr lang="en-GB" dirty="0"/>
              <a:t>AJ Jung and P. H. J. Nardelli, “An Information-Theoretic Approach to Personalized Explainable Machine Learning,” in IEEE SPL, 2020, </a:t>
            </a:r>
            <a:r>
              <a:rPr lang="en-GB" dirty="0" err="1"/>
              <a:t>doi</a:t>
            </a:r>
            <a:r>
              <a:rPr lang="en-GB" dirty="0"/>
              <a:t>: 10.1109/LSP.2020.2993176.</a:t>
            </a:r>
          </a:p>
          <a:p>
            <a:endParaRPr lang="en-US" dirty="0"/>
          </a:p>
        </p:txBody>
      </p:sp>
      <p:sp>
        <p:nvSpPr>
          <p:cNvPr id="3" name="TextBox 2">
            <a:extLst>
              <a:ext uri="{FF2B5EF4-FFF2-40B4-BE49-F238E27FC236}">
                <a16:creationId xmlns:a16="http://schemas.microsoft.com/office/drawing/2014/main" id="{0C514B26-03C8-E148-8F56-1EF24DA16A8C}"/>
              </a:ext>
            </a:extLst>
          </p:cNvPr>
          <p:cNvSpPr txBox="1"/>
          <p:nvPr/>
        </p:nvSpPr>
        <p:spPr>
          <a:xfrm>
            <a:off x="6611983" y="1432672"/>
            <a:ext cx="5156155" cy="2677656"/>
          </a:xfrm>
          <a:prstGeom prst="rect">
            <a:avLst/>
          </a:prstGeom>
          <a:noFill/>
        </p:spPr>
        <p:txBody>
          <a:bodyPr wrap="none" rtlCol="0">
            <a:spAutoFit/>
          </a:bodyPr>
          <a:lstStyle/>
          <a:p>
            <a:r>
              <a:rPr lang="en-US" sz="2800" dirty="0"/>
              <a:t>explanation can be</a:t>
            </a:r>
            <a:r>
              <a:rPr lang="en-US" sz="2800"/>
              <a:t>: </a:t>
            </a:r>
            <a:endParaRPr lang="en-US" sz="2800" dirty="0"/>
          </a:p>
          <a:p>
            <a:pPr marL="285750" indent="-285750">
              <a:buFontTx/>
              <a:buChar char="-"/>
            </a:pPr>
            <a:r>
              <a:rPr lang="en-US" sz="2800" dirty="0"/>
              <a:t>relevant example of training set </a:t>
            </a:r>
          </a:p>
          <a:p>
            <a:pPr marL="285750" indent="-285750">
              <a:buFontTx/>
              <a:buChar char="-"/>
            </a:pPr>
            <a:r>
              <a:rPr lang="en-US" sz="2800" dirty="0"/>
              <a:t>subset of features </a:t>
            </a:r>
          </a:p>
          <a:p>
            <a:pPr marL="285750" indent="-285750">
              <a:buFontTx/>
              <a:buChar char="-"/>
            </a:pPr>
            <a:r>
              <a:rPr lang="en-US" sz="2800" dirty="0"/>
              <a:t>counterfactuals </a:t>
            </a:r>
          </a:p>
          <a:p>
            <a:pPr marL="285750" indent="-285750">
              <a:buFontTx/>
              <a:buChar char="-"/>
            </a:pPr>
            <a:r>
              <a:rPr lang="en-US" sz="2800" dirty="0"/>
              <a:t>a free text explanation</a:t>
            </a:r>
          </a:p>
          <a:p>
            <a:pPr marL="285750" indent="-285750">
              <a:buFontTx/>
              <a:buChar char="-"/>
            </a:pPr>
            <a:r>
              <a:rPr lang="en-US" sz="2800" dirty="0"/>
              <a:t>court sentence </a:t>
            </a:r>
          </a:p>
        </p:txBody>
      </p:sp>
    </p:spTree>
    <p:extLst>
      <p:ext uri="{BB962C8B-B14F-4D97-AF65-F5344CB8AC3E}">
        <p14:creationId xmlns:p14="http://schemas.microsoft.com/office/powerpoint/2010/main" val="3223736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695325" y="159309"/>
            <a:ext cx="10515600" cy="1325563"/>
          </a:xfrm>
        </p:spPr>
        <p:txBody>
          <a:bodyPr>
            <a:normAutofit/>
          </a:bodyPr>
          <a:lstStyle/>
          <a:p>
            <a:r>
              <a:rPr lang="en-AT" sz="6000" b="1" dirty="0"/>
              <a:t>Datapoint = Wireless Signal</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40</a:t>
            </a:fld>
            <a:endParaRPr lang="en-AT" dirty="0"/>
          </a:p>
        </p:txBody>
      </p:sp>
      <p:pic>
        <p:nvPicPr>
          <p:cNvPr id="6" name="Graphic 5" descr="Cell Tower with solid fill">
            <a:extLst>
              <a:ext uri="{FF2B5EF4-FFF2-40B4-BE49-F238E27FC236}">
                <a16:creationId xmlns:a16="http://schemas.microsoft.com/office/drawing/2014/main" id="{F91B306B-9C98-254A-A2C5-239918DA8D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325" y="1701913"/>
            <a:ext cx="2413000" cy="2413000"/>
          </a:xfrm>
          <a:prstGeom prst="rect">
            <a:avLst/>
          </a:prstGeom>
        </p:spPr>
      </p:pic>
      <p:pic>
        <p:nvPicPr>
          <p:cNvPr id="9" name="Picture 8" descr="Line chart&#10;&#10;Description automatically generated">
            <a:extLst>
              <a:ext uri="{FF2B5EF4-FFF2-40B4-BE49-F238E27FC236}">
                <a16:creationId xmlns:a16="http://schemas.microsoft.com/office/drawing/2014/main" id="{6E3BF268-7C0A-544E-8B62-1657A9C602AF}"/>
              </a:ext>
            </a:extLst>
          </p:cNvPr>
          <p:cNvPicPr>
            <a:picLocks noChangeAspect="1"/>
          </p:cNvPicPr>
          <p:nvPr/>
        </p:nvPicPr>
        <p:blipFill>
          <a:blip r:embed="rId4"/>
          <a:stretch>
            <a:fillRect/>
          </a:stretch>
        </p:blipFill>
        <p:spPr>
          <a:xfrm>
            <a:off x="3253103" y="1701913"/>
            <a:ext cx="3965577" cy="2652302"/>
          </a:xfrm>
          <a:prstGeom prst="rect">
            <a:avLst/>
          </a:prstGeom>
        </p:spPr>
      </p:pic>
      <p:sp>
        <p:nvSpPr>
          <p:cNvPr id="10" name="TextBox 9">
            <a:extLst>
              <a:ext uri="{FF2B5EF4-FFF2-40B4-BE49-F238E27FC236}">
                <a16:creationId xmlns:a16="http://schemas.microsoft.com/office/drawing/2014/main" id="{2434B2D9-C6D3-EE48-B3C1-3B38F0809E97}"/>
              </a:ext>
            </a:extLst>
          </p:cNvPr>
          <p:cNvSpPr txBox="1"/>
          <p:nvPr/>
        </p:nvSpPr>
        <p:spPr>
          <a:xfrm>
            <a:off x="382543" y="4938980"/>
            <a:ext cx="11668451" cy="1569660"/>
          </a:xfrm>
          <a:prstGeom prst="rect">
            <a:avLst/>
          </a:prstGeom>
          <a:noFill/>
        </p:spPr>
        <p:txBody>
          <a:bodyPr wrap="none" rtlCol="0">
            <a:spAutoFit/>
          </a:bodyPr>
          <a:lstStyle/>
          <a:p>
            <a:r>
              <a:rPr lang="en-GB" sz="2400" dirty="0"/>
              <a:t>T. J. O’Shea, T. Roy and T. C. Clancy, </a:t>
            </a:r>
          </a:p>
          <a:p>
            <a:r>
              <a:rPr lang="en-GB" sz="2400" dirty="0"/>
              <a:t>"Over-the-Air Deep Learning Based Radio Signal Classification," </a:t>
            </a:r>
          </a:p>
          <a:p>
            <a:r>
              <a:rPr lang="en-GB" sz="2400" dirty="0"/>
              <a:t>in </a:t>
            </a:r>
            <a:r>
              <a:rPr lang="en-GB" sz="2400" i="1" dirty="0"/>
              <a:t>IEEE Journal of Selected Topics in Signal Processing</a:t>
            </a:r>
            <a:r>
              <a:rPr lang="en-GB" sz="2400" dirty="0"/>
              <a:t>, vol. 12, no. 1, pp. 168-179, Feb. 2018, </a:t>
            </a:r>
          </a:p>
          <a:p>
            <a:r>
              <a:rPr lang="en-GB" sz="2400" dirty="0" err="1"/>
              <a:t>doi</a:t>
            </a:r>
            <a:r>
              <a:rPr lang="en-GB" sz="2400" dirty="0"/>
              <a:t>: 10.1109/JSTSP.2018.2797022.</a:t>
            </a:r>
          </a:p>
        </p:txBody>
      </p:sp>
      <p:sp>
        <p:nvSpPr>
          <p:cNvPr id="11" name="TextBox 10">
            <a:extLst>
              <a:ext uri="{FF2B5EF4-FFF2-40B4-BE49-F238E27FC236}">
                <a16:creationId xmlns:a16="http://schemas.microsoft.com/office/drawing/2014/main" id="{CA6EFB5C-349E-464E-98F6-6265031A35F9}"/>
              </a:ext>
            </a:extLst>
          </p:cNvPr>
          <p:cNvSpPr txBox="1"/>
          <p:nvPr/>
        </p:nvSpPr>
        <p:spPr>
          <a:xfrm>
            <a:off x="7762240" y="1705485"/>
            <a:ext cx="3188067" cy="3046988"/>
          </a:xfrm>
          <a:prstGeom prst="rect">
            <a:avLst/>
          </a:prstGeom>
          <a:noFill/>
        </p:spPr>
        <p:txBody>
          <a:bodyPr wrap="square" rtlCol="0">
            <a:spAutoFit/>
          </a:bodyPr>
          <a:lstStyle/>
          <a:p>
            <a:r>
              <a:rPr lang="en-GB" sz="4800" dirty="0"/>
              <a:t>features: </a:t>
            </a:r>
          </a:p>
          <a:p>
            <a:endParaRPr lang="en-GB" sz="4800" dirty="0"/>
          </a:p>
          <a:p>
            <a:endParaRPr lang="en-GB" sz="4800" dirty="0"/>
          </a:p>
          <a:p>
            <a:r>
              <a:rPr lang="en-GB" sz="4800" dirty="0"/>
              <a:t>label: </a:t>
            </a:r>
          </a:p>
        </p:txBody>
      </p:sp>
      <p:sp>
        <p:nvSpPr>
          <p:cNvPr id="4" name="Date Placeholder 3">
            <a:extLst>
              <a:ext uri="{FF2B5EF4-FFF2-40B4-BE49-F238E27FC236}">
                <a16:creationId xmlns:a16="http://schemas.microsoft.com/office/drawing/2014/main" id="{D7669752-9F5C-E024-ED4D-E90A064F5581}"/>
              </a:ext>
            </a:extLst>
          </p:cNvPr>
          <p:cNvSpPr>
            <a:spLocks noGrp="1"/>
          </p:cNvSpPr>
          <p:nvPr>
            <p:ph type="dt" sz="half" idx="10"/>
          </p:nvPr>
        </p:nvSpPr>
        <p:spPr/>
        <p:txBody>
          <a:bodyPr/>
          <a:lstStyle/>
          <a:p>
            <a:fld id="{E5E6DFCF-D02E-1E4E-A17F-163BD60DBAFB}" type="datetime1">
              <a:rPr lang="en-US" smtClean="0"/>
              <a:t>6/23/23</a:t>
            </a:fld>
            <a:endParaRPr lang="en-AT"/>
          </a:p>
        </p:txBody>
      </p:sp>
    </p:spTree>
    <p:extLst>
      <p:ext uri="{BB962C8B-B14F-4D97-AF65-F5344CB8AC3E}">
        <p14:creationId xmlns:p14="http://schemas.microsoft.com/office/powerpoint/2010/main" val="3149237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410718" y="450821"/>
            <a:ext cx="8412480" cy="1317019"/>
          </a:xfrm>
        </p:spPr>
        <p:txBody>
          <a:bodyPr>
            <a:normAutofit/>
          </a:bodyPr>
          <a:lstStyle/>
          <a:p>
            <a:r>
              <a:rPr lang="en-AT" sz="6000" b="1" dirty="0"/>
              <a:t>Datapoint = A Protein</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41</a:t>
            </a:fld>
            <a:endParaRPr lang="en-AT" dirty="0"/>
          </a:p>
        </p:txBody>
      </p:sp>
      <p:pic>
        <p:nvPicPr>
          <p:cNvPr id="2052" name="Picture 4" descr="The game has changed.&amp;#39; AI triumphs at solving protein structures | Science  | AAAS">
            <a:extLst>
              <a:ext uri="{FF2B5EF4-FFF2-40B4-BE49-F238E27FC236}">
                <a16:creationId xmlns:a16="http://schemas.microsoft.com/office/drawing/2014/main" id="{E3AFD3BA-CB5C-C246-94CD-B82C3D3516E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3520" y="1722120"/>
            <a:ext cx="7929880"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64FBC0-6780-5A43-9480-DFEEE83C47C3}"/>
              </a:ext>
            </a:extLst>
          </p:cNvPr>
          <p:cNvSpPr txBox="1"/>
          <p:nvPr/>
        </p:nvSpPr>
        <p:spPr>
          <a:xfrm>
            <a:off x="7254240" y="2296160"/>
            <a:ext cx="3188067" cy="3046988"/>
          </a:xfrm>
          <a:prstGeom prst="rect">
            <a:avLst/>
          </a:prstGeom>
          <a:noFill/>
        </p:spPr>
        <p:txBody>
          <a:bodyPr wrap="square" rtlCol="0">
            <a:spAutoFit/>
          </a:bodyPr>
          <a:lstStyle/>
          <a:p>
            <a:r>
              <a:rPr lang="en-GB" sz="4800" dirty="0"/>
              <a:t>features: </a:t>
            </a:r>
          </a:p>
          <a:p>
            <a:endParaRPr lang="en-GB" sz="4800" dirty="0"/>
          </a:p>
          <a:p>
            <a:endParaRPr lang="en-GB" sz="4800" dirty="0"/>
          </a:p>
          <a:p>
            <a:r>
              <a:rPr lang="en-GB" sz="4800" dirty="0"/>
              <a:t>label: </a:t>
            </a:r>
          </a:p>
        </p:txBody>
      </p:sp>
      <p:sp>
        <p:nvSpPr>
          <p:cNvPr id="5" name="Date Placeholder 4">
            <a:extLst>
              <a:ext uri="{FF2B5EF4-FFF2-40B4-BE49-F238E27FC236}">
                <a16:creationId xmlns:a16="http://schemas.microsoft.com/office/drawing/2014/main" id="{C32EC1ED-5801-27BE-BDF2-8EDB7331AE13}"/>
              </a:ext>
            </a:extLst>
          </p:cNvPr>
          <p:cNvSpPr>
            <a:spLocks noGrp="1"/>
          </p:cNvSpPr>
          <p:nvPr>
            <p:ph type="dt" sz="half" idx="10"/>
          </p:nvPr>
        </p:nvSpPr>
        <p:spPr/>
        <p:txBody>
          <a:bodyPr/>
          <a:lstStyle/>
          <a:p>
            <a:fld id="{153D5623-2A7A-294B-95B6-F31D841F1583}" type="datetime1">
              <a:rPr lang="en-US" smtClean="0"/>
              <a:t>6/23/23</a:t>
            </a:fld>
            <a:endParaRPr lang="en-AT"/>
          </a:p>
        </p:txBody>
      </p:sp>
    </p:spTree>
    <p:extLst>
      <p:ext uri="{BB962C8B-B14F-4D97-AF65-F5344CB8AC3E}">
        <p14:creationId xmlns:p14="http://schemas.microsoft.com/office/powerpoint/2010/main" val="9874867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356126" y="424800"/>
            <a:ext cx="11835873" cy="1317019"/>
          </a:xfrm>
        </p:spPr>
        <p:txBody>
          <a:bodyPr>
            <a:normAutofit fontScale="90000"/>
          </a:bodyPr>
          <a:lstStyle/>
          <a:p>
            <a:r>
              <a:rPr lang="en-AT" sz="6000" b="1" dirty="0"/>
              <a:t>Datapoint = A Partial Differential Equation</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42</a:t>
            </a:fld>
            <a:endParaRPr lang="en-AT" dirty="0"/>
          </a:p>
        </p:txBody>
      </p:sp>
      <p:pic>
        <p:nvPicPr>
          <p:cNvPr id="5" name="Picture 4" descr="Text&#10;&#10;Description automatically generated">
            <a:extLst>
              <a:ext uri="{FF2B5EF4-FFF2-40B4-BE49-F238E27FC236}">
                <a16:creationId xmlns:a16="http://schemas.microsoft.com/office/drawing/2014/main" id="{31F836E6-53E4-4D4E-AFA6-F286FC391CF0}"/>
              </a:ext>
            </a:extLst>
          </p:cNvPr>
          <p:cNvPicPr>
            <a:picLocks noChangeAspect="1"/>
          </p:cNvPicPr>
          <p:nvPr/>
        </p:nvPicPr>
        <p:blipFill>
          <a:blip r:embed="rId2"/>
          <a:stretch>
            <a:fillRect/>
          </a:stretch>
        </p:blipFill>
        <p:spPr>
          <a:xfrm>
            <a:off x="754323" y="1639831"/>
            <a:ext cx="9227877" cy="1884684"/>
          </a:xfrm>
          <a:prstGeom prst="rect">
            <a:avLst/>
          </a:prstGeom>
          <a:ln w="38100">
            <a:solidFill>
              <a:schemeClr val="accent1">
                <a:shade val="50000"/>
              </a:schemeClr>
            </a:solidFill>
          </a:ln>
        </p:spPr>
      </p:pic>
      <p:sp>
        <p:nvSpPr>
          <p:cNvPr id="9" name="TextBox 8">
            <a:extLst>
              <a:ext uri="{FF2B5EF4-FFF2-40B4-BE49-F238E27FC236}">
                <a16:creationId xmlns:a16="http://schemas.microsoft.com/office/drawing/2014/main" id="{92D5BF02-5AEB-134A-8FCA-9FE33EF05415}"/>
              </a:ext>
            </a:extLst>
          </p:cNvPr>
          <p:cNvSpPr txBox="1"/>
          <p:nvPr/>
        </p:nvSpPr>
        <p:spPr>
          <a:xfrm>
            <a:off x="640242" y="6063868"/>
            <a:ext cx="5882316" cy="369332"/>
          </a:xfrm>
          <a:prstGeom prst="rect">
            <a:avLst/>
          </a:prstGeom>
          <a:noFill/>
        </p:spPr>
        <p:txBody>
          <a:bodyPr wrap="none" rtlCol="0">
            <a:spAutoFit/>
          </a:bodyPr>
          <a:lstStyle/>
          <a:p>
            <a:r>
              <a:rPr lang="en-GB" dirty="0"/>
              <a:t>https://</a:t>
            </a:r>
            <a:r>
              <a:rPr lang="en-GB" dirty="0" err="1"/>
              <a:t>www.pnas.org</a:t>
            </a:r>
            <a:r>
              <a:rPr lang="en-GB" dirty="0"/>
              <a:t>/content/115/34/8505/tab-article-info</a:t>
            </a:r>
          </a:p>
        </p:txBody>
      </p:sp>
      <p:sp>
        <p:nvSpPr>
          <p:cNvPr id="10" name="TextBox 9">
            <a:extLst>
              <a:ext uri="{FF2B5EF4-FFF2-40B4-BE49-F238E27FC236}">
                <a16:creationId xmlns:a16="http://schemas.microsoft.com/office/drawing/2014/main" id="{8D105946-00E7-444A-9466-7722BBBC6A1E}"/>
              </a:ext>
            </a:extLst>
          </p:cNvPr>
          <p:cNvSpPr txBox="1"/>
          <p:nvPr/>
        </p:nvSpPr>
        <p:spPr>
          <a:xfrm>
            <a:off x="702126" y="3640029"/>
            <a:ext cx="3188067" cy="2308324"/>
          </a:xfrm>
          <a:prstGeom prst="rect">
            <a:avLst/>
          </a:prstGeom>
          <a:noFill/>
        </p:spPr>
        <p:txBody>
          <a:bodyPr wrap="square" rtlCol="0">
            <a:spAutoFit/>
          </a:bodyPr>
          <a:lstStyle/>
          <a:p>
            <a:r>
              <a:rPr lang="en-GB" sz="4800" dirty="0"/>
              <a:t>features: </a:t>
            </a:r>
          </a:p>
          <a:p>
            <a:endParaRPr lang="en-GB" sz="4800" dirty="0"/>
          </a:p>
          <a:p>
            <a:r>
              <a:rPr lang="en-GB" sz="4800" dirty="0"/>
              <a:t>label: </a:t>
            </a:r>
          </a:p>
        </p:txBody>
      </p:sp>
      <p:sp>
        <p:nvSpPr>
          <p:cNvPr id="4" name="Date Placeholder 3">
            <a:extLst>
              <a:ext uri="{FF2B5EF4-FFF2-40B4-BE49-F238E27FC236}">
                <a16:creationId xmlns:a16="http://schemas.microsoft.com/office/drawing/2014/main" id="{3E289063-A66B-1D02-F393-D7F454365128}"/>
              </a:ext>
            </a:extLst>
          </p:cNvPr>
          <p:cNvSpPr>
            <a:spLocks noGrp="1"/>
          </p:cNvSpPr>
          <p:nvPr>
            <p:ph type="dt" sz="half" idx="10"/>
          </p:nvPr>
        </p:nvSpPr>
        <p:spPr/>
        <p:txBody>
          <a:bodyPr/>
          <a:lstStyle/>
          <a:p>
            <a:fld id="{3B6F8445-CE03-544B-90F8-CE50A0998774}" type="datetime1">
              <a:rPr lang="en-US" smtClean="0"/>
              <a:t>6/23/23</a:t>
            </a:fld>
            <a:endParaRPr lang="en-AT"/>
          </a:p>
        </p:txBody>
      </p:sp>
    </p:spTree>
    <p:extLst>
      <p:ext uri="{BB962C8B-B14F-4D97-AF65-F5344CB8AC3E}">
        <p14:creationId xmlns:p14="http://schemas.microsoft.com/office/powerpoint/2010/main" val="3631914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356127" y="424800"/>
            <a:ext cx="11490130" cy="1317019"/>
          </a:xfrm>
        </p:spPr>
        <p:txBody>
          <a:bodyPr>
            <a:normAutofit/>
          </a:bodyPr>
          <a:lstStyle/>
          <a:p>
            <a:r>
              <a:rPr lang="en-AT" sz="6000" b="1" dirty="0"/>
              <a:t>Datapoint = A Bridge</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43</a:t>
            </a:fld>
            <a:endParaRPr lang="en-AT" dirty="0"/>
          </a:p>
        </p:txBody>
      </p:sp>
      <p:pic>
        <p:nvPicPr>
          <p:cNvPr id="1026" name="Picture 2">
            <a:extLst>
              <a:ext uri="{FF2B5EF4-FFF2-40B4-BE49-F238E27FC236}">
                <a16:creationId xmlns:a16="http://schemas.microsoft.com/office/drawing/2014/main" id="{363F2BCC-FC04-0746-8EC6-7FD50214AB6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37920" y="1920438"/>
            <a:ext cx="3924300" cy="35475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A7CD4D-72C4-6D44-8B3D-F293EF2BFFB3}"/>
              </a:ext>
            </a:extLst>
          </p:cNvPr>
          <p:cNvSpPr txBox="1"/>
          <p:nvPr/>
        </p:nvSpPr>
        <p:spPr>
          <a:xfrm>
            <a:off x="589280" y="5833130"/>
            <a:ext cx="8218147" cy="523220"/>
          </a:xfrm>
          <a:prstGeom prst="rect">
            <a:avLst/>
          </a:prstGeom>
          <a:noFill/>
        </p:spPr>
        <p:txBody>
          <a:bodyPr wrap="none" rtlCol="0">
            <a:spAutoFit/>
          </a:bodyPr>
          <a:lstStyle/>
          <a:p>
            <a:r>
              <a:rPr lang="en-GB" sz="2800" dirty="0"/>
              <a:t>https://</a:t>
            </a:r>
            <a:r>
              <a:rPr lang="en-GB" sz="2800" dirty="0" err="1"/>
              <a:t>commons.wikimedia.org</a:t>
            </a:r>
            <a:r>
              <a:rPr lang="en-GB" sz="2800" dirty="0"/>
              <a:t>/wiki/</a:t>
            </a:r>
            <a:r>
              <a:rPr lang="en-GB" sz="2800" dirty="0" err="1"/>
              <a:t>Category:Bridges</a:t>
            </a:r>
            <a:endParaRPr lang="en-GB" sz="2800" dirty="0"/>
          </a:p>
        </p:txBody>
      </p:sp>
      <p:sp>
        <p:nvSpPr>
          <p:cNvPr id="8" name="TextBox 7">
            <a:extLst>
              <a:ext uri="{FF2B5EF4-FFF2-40B4-BE49-F238E27FC236}">
                <a16:creationId xmlns:a16="http://schemas.microsoft.com/office/drawing/2014/main" id="{C9DD5F35-4647-A241-BDFD-C6944E573F93}"/>
              </a:ext>
            </a:extLst>
          </p:cNvPr>
          <p:cNvSpPr txBox="1"/>
          <p:nvPr/>
        </p:nvSpPr>
        <p:spPr>
          <a:xfrm>
            <a:off x="5770880" y="1968431"/>
            <a:ext cx="3188067" cy="3046988"/>
          </a:xfrm>
          <a:prstGeom prst="rect">
            <a:avLst/>
          </a:prstGeom>
          <a:noFill/>
        </p:spPr>
        <p:txBody>
          <a:bodyPr wrap="square" rtlCol="0">
            <a:spAutoFit/>
          </a:bodyPr>
          <a:lstStyle/>
          <a:p>
            <a:r>
              <a:rPr lang="en-GB" sz="4800" dirty="0"/>
              <a:t>features: </a:t>
            </a:r>
          </a:p>
          <a:p>
            <a:endParaRPr lang="en-GB" sz="4800" dirty="0"/>
          </a:p>
          <a:p>
            <a:endParaRPr lang="en-GB" sz="4800" dirty="0"/>
          </a:p>
          <a:p>
            <a:r>
              <a:rPr lang="en-GB" sz="4800" dirty="0"/>
              <a:t>label: </a:t>
            </a:r>
          </a:p>
        </p:txBody>
      </p:sp>
      <p:sp>
        <p:nvSpPr>
          <p:cNvPr id="5" name="Date Placeholder 4">
            <a:extLst>
              <a:ext uri="{FF2B5EF4-FFF2-40B4-BE49-F238E27FC236}">
                <a16:creationId xmlns:a16="http://schemas.microsoft.com/office/drawing/2014/main" id="{C284CF92-914A-E1B9-BE81-0337088C8668}"/>
              </a:ext>
            </a:extLst>
          </p:cNvPr>
          <p:cNvSpPr>
            <a:spLocks noGrp="1"/>
          </p:cNvSpPr>
          <p:nvPr>
            <p:ph type="dt" sz="half" idx="10"/>
          </p:nvPr>
        </p:nvSpPr>
        <p:spPr/>
        <p:txBody>
          <a:bodyPr/>
          <a:lstStyle/>
          <a:p>
            <a:fld id="{10FDE5E9-3329-CA48-A11F-6AA1ECA8BA53}" type="datetime1">
              <a:rPr lang="en-US" smtClean="0"/>
              <a:t>6/23/23</a:t>
            </a:fld>
            <a:endParaRPr lang="en-AT"/>
          </a:p>
        </p:txBody>
      </p:sp>
    </p:spTree>
    <p:extLst>
      <p:ext uri="{BB962C8B-B14F-4D97-AF65-F5344CB8AC3E}">
        <p14:creationId xmlns:p14="http://schemas.microsoft.com/office/powerpoint/2010/main" val="4259362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356127" y="424800"/>
            <a:ext cx="11490130" cy="1317019"/>
          </a:xfrm>
        </p:spPr>
        <p:txBody>
          <a:bodyPr>
            <a:normAutofit/>
          </a:bodyPr>
          <a:lstStyle/>
          <a:p>
            <a:r>
              <a:rPr lang="en-AT" sz="6000" b="1" dirty="0"/>
              <a:t>Datapoint = Image Sketch</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44</a:t>
            </a:fld>
            <a:endParaRPr lang="en-AT" dirty="0"/>
          </a:p>
        </p:txBody>
      </p:sp>
      <p:pic>
        <p:nvPicPr>
          <p:cNvPr id="2050" name="Picture 2" descr="Photo sketching">
            <a:extLst>
              <a:ext uri="{FF2B5EF4-FFF2-40B4-BE49-F238E27FC236}">
                <a16:creationId xmlns:a16="http://schemas.microsoft.com/office/drawing/2014/main" id="{1DA0DBF8-CD9D-9B47-92EA-700B5299961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65988" y="1718673"/>
            <a:ext cx="4530012" cy="3397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DFA7E6-6E12-6446-8F2E-FC724537523C}"/>
              </a:ext>
            </a:extLst>
          </p:cNvPr>
          <p:cNvSpPr txBox="1"/>
          <p:nvPr/>
        </p:nvSpPr>
        <p:spPr>
          <a:xfrm>
            <a:off x="1995614" y="5688451"/>
            <a:ext cx="2375202" cy="461665"/>
          </a:xfrm>
          <a:prstGeom prst="rect">
            <a:avLst/>
          </a:prstGeom>
          <a:noFill/>
        </p:spPr>
        <p:txBody>
          <a:bodyPr wrap="none" rtlCol="0">
            <a:spAutoFit/>
          </a:bodyPr>
          <a:lstStyle/>
          <a:p>
            <a:r>
              <a:rPr lang="en-GB" sz="2400" dirty="0"/>
              <a:t>https://ml4a.net/</a:t>
            </a:r>
          </a:p>
        </p:txBody>
      </p:sp>
      <p:sp>
        <p:nvSpPr>
          <p:cNvPr id="9" name="TextBox 8">
            <a:extLst>
              <a:ext uri="{FF2B5EF4-FFF2-40B4-BE49-F238E27FC236}">
                <a16:creationId xmlns:a16="http://schemas.microsoft.com/office/drawing/2014/main" id="{DFA8C0CF-49A6-EF40-A3C6-40F35837D429}"/>
              </a:ext>
            </a:extLst>
          </p:cNvPr>
          <p:cNvSpPr txBox="1"/>
          <p:nvPr/>
        </p:nvSpPr>
        <p:spPr>
          <a:xfrm>
            <a:off x="6559366" y="1458493"/>
            <a:ext cx="3188067" cy="3046988"/>
          </a:xfrm>
          <a:prstGeom prst="rect">
            <a:avLst/>
          </a:prstGeom>
          <a:noFill/>
        </p:spPr>
        <p:txBody>
          <a:bodyPr wrap="square" rtlCol="0">
            <a:spAutoFit/>
          </a:bodyPr>
          <a:lstStyle/>
          <a:p>
            <a:r>
              <a:rPr lang="en-GB" sz="4800" dirty="0"/>
              <a:t>features: </a:t>
            </a:r>
          </a:p>
          <a:p>
            <a:endParaRPr lang="en-GB" sz="4800" dirty="0"/>
          </a:p>
          <a:p>
            <a:endParaRPr lang="en-GB" sz="4800" dirty="0"/>
          </a:p>
          <a:p>
            <a:r>
              <a:rPr lang="en-GB" sz="4800" dirty="0"/>
              <a:t>label: </a:t>
            </a:r>
          </a:p>
        </p:txBody>
      </p:sp>
      <p:sp>
        <p:nvSpPr>
          <p:cNvPr id="4" name="Date Placeholder 3">
            <a:extLst>
              <a:ext uri="{FF2B5EF4-FFF2-40B4-BE49-F238E27FC236}">
                <a16:creationId xmlns:a16="http://schemas.microsoft.com/office/drawing/2014/main" id="{788CEF05-37D5-2CBC-1CC3-2FF7F17B82CE}"/>
              </a:ext>
            </a:extLst>
          </p:cNvPr>
          <p:cNvSpPr>
            <a:spLocks noGrp="1"/>
          </p:cNvSpPr>
          <p:nvPr>
            <p:ph type="dt" sz="half" idx="10"/>
          </p:nvPr>
        </p:nvSpPr>
        <p:spPr/>
        <p:txBody>
          <a:bodyPr/>
          <a:lstStyle/>
          <a:p>
            <a:fld id="{D0821B75-DC67-8441-A95D-54D71BE41207}" type="datetime1">
              <a:rPr lang="en-US" smtClean="0"/>
              <a:t>6/23/23</a:t>
            </a:fld>
            <a:endParaRPr lang="en-AT"/>
          </a:p>
        </p:txBody>
      </p:sp>
    </p:spTree>
    <p:extLst>
      <p:ext uri="{BB962C8B-B14F-4D97-AF65-F5344CB8AC3E}">
        <p14:creationId xmlns:p14="http://schemas.microsoft.com/office/powerpoint/2010/main" val="1039290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B225549-DC4E-144F-AE05-5E78C06C1D38}"/>
              </a:ext>
            </a:extLst>
          </p:cNvPr>
          <p:cNvSpPr>
            <a:spLocks noGrp="1"/>
          </p:cNvSpPr>
          <p:nvPr>
            <p:ph type="ftr" sz="quarter" idx="11"/>
          </p:nvPr>
        </p:nvSpPr>
        <p:spPr/>
        <p:txBody>
          <a:bodyPr/>
          <a:lstStyle/>
          <a:p>
            <a:r>
              <a:rPr lang="en-GB"/>
              <a:t>A. Jung - Three Components of ML</a:t>
            </a:r>
            <a:endParaRPr lang="en-GB" dirty="0"/>
          </a:p>
        </p:txBody>
      </p:sp>
      <p:sp>
        <p:nvSpPr>
          <p:cNvPr id="4" name="Slide Number Placeholder 3">
            <a:extLst>
              <a:ext uri="{FF2B5EF4-FFF2-40B4-BE49-F238E27FC236}">
                <a16:creationId xmlns:a16="http://schemas.microsoft.com/office/drawing/2014/main" id="{57366A7A-8796-0C49-A56D-503D315B914D}"/>
              </a:ext>
            </a:extLst>
          </p:cNvPr>
          <p:cNvSpPr>
            <a:spLocks noGrp="1"/>
          </p:cNvSpPr>
          <p:nvPr>
            <p:ph type="sldNum" sz="quarter" idx="12"/>
          </p:nvPr>
        </p:nvSpPr>
        <p:spPr/>
        <p:txBody>
          <a:bodyPr/>
          <a:lstStyle/>
          <a:p>
            <a:fld id="{AC1633F7-ACB1-754E-B76E-ED72C708EAF6}" type="slidenum">
              <a:rPr lang="en-AT" smtClean="0"/>
              <a:pPr/>
              <a:t>45</a:t>
            </a:fld>
            <a:endParaRPr lang="en-AT" dirty="0"/>
          </a:p>
        </p:txBody>
      </p:sp>
      <p:sp>
        <p:nvSpPr>
          <p:cNvPr id="6" name="TextBox 5">
            <a:extLst>
              <a:ext uri="{FF2B5EF4-FFF2-40B4-BE49-F238E27FC236}">
                <a16:creationId xmlns:a16="http://schemas.microsoft.com/office/drawing/2014/main" id="{4089A2A7-19E4-734D-A852-DCFF80DFD3DD}"/>
              </a:ext>
            </a:extLst>
          </p:cNvPr>
          <p:cNvSpPr txBox="1"/>
          <p:nvPr/>
        </p:nvSpPr>
        <p:spPr>
          <a:xfrm>
            <a:off x="886691" y="2036619"/>
            <a:ext cx="9827499" cy="1938992"/>
          </a:xfrm>
          <a:prstGeom prst="rect">
            <a:avLst/>
          </a:prstGeom>
          <a:noFill/>
        </p:spPr>
        <p:txBody>
          <a:bodyPr wrap="none" rtlCol="0">
            <a:spAutoFit/>
          </a:bodyPr>
          <a:lstStyle/>
          <a:p>
            <a:r>
              <a:rPr lang="en-GB" sz="6000" dirty="0"/>
              <a:t>Datapoints, their Features and </a:t>
            </a:r>
          </a:p>
          <a:p>
            <a:r>
              <a:rPr lang="en-GB" sz="6000" dirty="0"/>
              <a:t>Labels are Design Choices!</a:t>
            </a:r>
          </a:p>
        </p:txBody>
      </p:sp>
      <p:sp>
        <p:nvSpPr>
          <p:cNvPr id="2" name="Date Placeholder 1">
            <a:extLst>
              <a:ext uri="{FF2B5EF4-FFF2-40B4-BE49-F238E27FC236}">
                <a16:creationId xmlns:a16="http://schemas.microsoft.com/office/drawing/2014/main" id="{75A7879C-353B-7CC4-0549-7450B30D97F6}"/>
              </a:ext>
            </a:extLst>
          </p:cNvPr>
          <p:cNvSpPr>
            <a:spLocks noGrp="1"/>
          </p:cNvSpPr>
          <p:nvPr>
            <p:ph type="dt" sz="half" idx="10"/>
          </p:nvPr>
        </p:nvSpPr>
        <p:spPr/>
        <p:txBody>
          <a:bodyPr/>
          <a:lstStyle/>
          <a:p>
            <a:fld id="{F18BA90B-F413-8C4E-A62C-DA3B7ED1D08C}" type="datetime1">
              <a:rPr lang="en-US" smtClean="0"/>
              <a:t>6/23/23</a:t>
            </a:fld>
            <a:endParaRPr lang="en-AT"/>
          </a:p>
        </p:txBody>
      </p:sp>
    </p:spTree>
    <p:extLst>
      <p:ext uri="{BB962C8B-B14F-4D97-AF65-F5344CB8AC3E}">
        <p14:creationId xmlns:p14="http://schemas.microsoft.com/office/powerpoint/2010/main" val="2327746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able&#10;&#10;Description automatically generated">
            <a:extLst>
              <a:ext uri="{FF2B5EF4-FFF2-40B4-BE49-F238E27FC236}">
                <a16:creationId xmlns:a16="http://schemas.microsoft.com/office/drawing/2014/main" id="{911AC728-1430-F946-AEB8-8BFC398374D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54880" y="1138808"/>
            <a:ext cx="6100359" cy="5086440"/>
          </a:xfrm>
          <a:prstGeom prst="rect">
            <a:avLst/>
          </a:prstGeom>
        </p:spPr>
      </p:pic>
      <p:sp>
        <p:nvSpPr>
          <p:cNvPr id="3" name="Footer Placeholder 2">
            <a:extLst>
              <a:ext uri="{FF2B5EF4-FFF2-40B4-BE49-F238E27FC236}">
                <a16:creationId xmlns:a16="http://schemas.microsoft.com/office/drawing/2014/main" id="{BB225549-DC4E-144F-AE05-5E78C06C1D38}"/>
              </a:ext>
            </a:extLst>
          </p:cNvPr>
          <p:cNvSpPr>
            <a:spLocks noGrp="1"/>
          </p:cNvSpPr>
          <p:nvPr>
            <p:ph type="ftr" sz="quarter" idx="11"/>
          </p:nvPr>
        </p:nvSpPr>
        <p:spPr/>
        <p:txBody>
          <a:bodyPr/>
          <a:lstStyle/>
          <a:p>
            <a:r>
              <a:rPr lang="en-GB"/>
              <a:t>A. Jung - Three Components of ML</a:t>
            </a:r>
            <a:endParaRPr lang="en-GB" dirty="0"/>
          </a:p>
        </p:txBody>
      </p:sp>
      <p:sp>
        <p:nvSpPr>
          <p:cNvPr id="4" name="Slide Number Placeholder 3">
            <a:extLst>
              <a:ext uri="{FF2B5EF4-FFF2-40B4-BE49-F238E27FC236}">
                <a16:creationId xmlns:a16="http://schemas.microsoft.com/office/drawing/2014/main" id="{57366A7A-8796-0C49-A56D-503D315B914D}"/>
              </a:ext>
            </a:extLst>
          </p:cNvPr>
          <p:cNvSpPr>
            <a:spLocks noGrp="1"/>
          </p:cNvSpPr>
          <p:nvPr>
            <p:ph type="sldNum" sz="quarter" idx="12"/>
          </p:nvPr>
        </p:nvSpPr>
        <p:spPr/>
        <p:txBody>
          <a:bodyPr/>
          <a:lstStyle/>
          <a:p>
            <a:fld id="{AC1633F7-ACB1-754E-B76E-ED72C708EAF6}" type="slidenum">
              <a:rPr lang="en-AT" smtClean="0"/>
              <a:pPr/>
              <a:t>46</a:t>
            </a:fld>
            <a:endParaRPr lang="en-AT" dirty="0"/>
          </a:p>
        </p:txBody>
      </p:sp>
      <p:sp>
        <p:nvSpPr>
          <p:cNvPr id="2" name="TextBox 1">
            <a:extLst>
              <a:ext uri="{FF2B5EF4-FFF2-40B4-BE49-F238E27FC236}">
                <a16:creationId xmlns:a16="http://schemas.microsoft.com/office/drawing/2014/main" id="{A499BCC5-1E6F-204B-B3AA-8784BFA50A8F}"/>
              </a:ext>
            </a:extLst>
          </p:cNvPr>
          <p:cNvSpPr txBox="1"/>
          <p:nvPr/>
        </p:nvSpPr>
        <p:spPr>
          <a:xfrm>
            <a:off x="845127" y="248031"/>
            <a:ext cx="4562724" cy="769441"/>
          </a:xfrm>
          <a:prstGeom prst="rect">
            <a:avLst/>
          </a:prstGeom>
          <a:noFill/>
        </p:spPr>
        <p:txBody>
          <a:bodyPr wrap="none" rtlCol="0">
            <a:spAutoFit/>
          </a:bodyPr>
          <a:lstStyle/>
          <a:p>
            <a:r>
              <a:rPr lang="en-GB" sz="4400" dirty="0"/>
              <a:t>raw data from FMI </a:t>
            </a:r>
          </a:p>
        </p:txBody>
      </p:sp>
      <p:sp>
        <p:nvSpPr>
          <p:cNvPr id="5" name="TextBox 4">
            <a:extLst>
              <a:ext uri="{FF2B5EF4-FFF2-40B4-BE49-F238E27FC236}">
                <a16:creationId xmlns:a16="http://schemas.microsoft.com/office/drawing/2014/main" id="{89AD3519-F1F2-DB41-A027-E35B8018B28A}"/>
              </a:ext>
            </a:extLst>
          </p:cNvPr>
          <p:cNvSpPr txBox="1"/>
          <p:nvPr/>
        </p:nvSpPr>
        <p:spPr>
          <a:xfrm>
            <a:off x="5915891" y="429491"/>
            <a:ext cx="5247077" cy="369332"/>
          </a:xfrm>
          <a:prstGeom prst="rect">
            <a:avLst/>
          </a:prstGeom>
          <a:noFill/>
        </p:spPr>
        <p:txBody>
          <a:bodyPr wrap="none" rtlCol="0">
            <a:spAutoFit/>
          </a:bodyPr>
          <a:lstStyle/>
          <a:p>
            <a:r>
              <a:rPr lang="en-GB" dirty="0"/>
              <a:t>https://</a:t>
            </a:r>
            <a:r>
              <a:rPr lang="en-GB" dirty="0" err="1"/>
              <a:t>en.ilmatieteenlaitos.fi</a:t>
            </a:r>
            <a:r>
              <a:rPr lang="en-GB" dirty="0"/>
              <a:t>/download-observations</a:t>
            </a:r>
          </a:p>
        </p:txBody>
      </p:sp>
      <p:sp>
        <p:nvSpPr>
          <p:cNvPr id="6" name="Date Placeholder 5">
            <a:extLst>
              <a:ext uri="{FF2B5EF4-FFF2-40B4-BE49-F238E27FC236}">
                <a16:creationId xmlns:a16="http://schemas.microsoft.com/office/drawing/2014/main" id="{4118CD3E-5FE5-7D9A-926F-A7EEC59801E4}"/>
              </a:ext>
            </a:extLst>
          </p:cNvPr>
          <p:cNvSpPr>
            <a:spLocks noGrp="1"/>
          </p:cNvSpPr>
          <p:nvPr>
            <p:ph type="dt" sz="half" idx="10"/>
          </p:nvPr>
        </p:nvSpPr>
        <p:spPr/>
        <p:txBody>
          <a:bodyPr/>
          <a:lstStyle/>
          <a:p>
            <a:fld id="{C5713215-0CC8-F447-A8A7-C7F7F9D7E01B}" type="datetime1">
              <a:rPr lang="en-US" smtClean="0"/>
              <a:t>6/23/23</a:t>
            </a:fld>
            <a:endParaRPr lang="en-AT"/>
          </a:p>
        </p:txBody>
      </p:sp>
    </p:spTree>
    <p:extLst>
      <p:ext uri="{BB962C8B-B14F-4D97-AF65-F5344CB8AC3E}">
        <p14:creationId xmlns:p14="http://schemas.microsoft.com/office/powerpoint/2010/main" val="4069174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able&#10;&#10;Description automatically generated">
            <a:extLst>
              <a:ext uri="{FF2B5EF4-FFF2-40B4-BE49-F238E27FC236}">
                <a16:creationId xmlns:a16="http://schemas.microsoft.com/office/drawing/2014/main" id="{911AC728-1430-F946-AEB8-8BFC398374D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54880" y="721148"/>
            <a:ext cx="6100359" cy="5086440"/>
          </a:xfrm>
          <a:prstGeom prst="rect">
            <a:avLst/>
          </a:prstGeom>
        </p:spPr>
      </p:pic>
      <p:sp>
        <p:nvSpPr>
          <p:cNvPr id="6" name="Freeform 5">
            <a:extLst>
              <a:ext uri="{FF2B5EF4-FFF2-40B4-BE49-F238E27FC236}">
                <a16:creationId xmlns:a16="http://schemas.microsoft.com/office/drawing/2014/main" id="{FC125EF2-33B8-904E-9258-B3B54DF2B3CB}"/>
              </a:ext>
            </a:extLst>
          </p:cNvPr>
          <p:cNvSpPr/>
          <p:nvPr/>
        </p:nvSpPr>
        <p:spPr>
          <a:xfrm>
            <a:off x="838480" y="3445888"/>
            <a:ext cx="7154492" cy="389745"/>
          </a:xfrm>
          <a:custGeom>
            <a:avLst/>
            <a:gdLst>
              <a:gd name="connsiteX0" fmla="*/ 753690 w 6690144"/>
              <a:gd name="connsiteY0" fmla="*/ 74951 h 404735"/>
              <a:gd name="connsiteX1" fmla="*/ 618779 w 6690144"/>
              <a:gd name="connsiteY1" fmla="*/ 89941 h 404735"/>
              <a:gd name="connsiteX2" fmla="*/ 229034 w 6690144"/>
              <a:gd name="connsiteY2" fmla="*/ 104931 h 404735"/>
              <a:gd name="connsiteX3" fmla="*/ 34162 w 6690144"/>
              <a:gd name="connsiteY3" fmla="*/ 149902 h 404735"/>
              <a:gd name="connsiteX4" fmla="*/ 19172 w 6690144"/>
              <a:gd name="connsiteY4" fmla="*/ 254833 h 404735"/>
              <a:gd name="connsiteX5" fmla="*/ 109113 w 6690144"/>
              <a:gd name="connsiteY5" fmla="*/ 314794 h 404735"/>
              <a:gd name="connsiteX6" fmla="*/ 199054 w 6690144"/>
              <a:gd name="connsiteY6" fmla="*/ 344774 h 404735"/>
              <a:gd name="connsiteX7" fmla="*/ 573808 w 6690144"/>
              <a:gd name="connsiteY7" fmla="*/ 329784 h 404735"/>
              <a:gd name="connsiteX8" fmla="*/ 663749 w 6690144"/>
              <a:gd name="connsiteY8" fmla="*/ 314794 h 404735"/>
              <a:gd name="connsiteX9" fmla="*/ 2057834 w 6690144"/>
              <a:gd name="connsiteY9" fmla="*/ 329784 h 404735"/>
              <a:gd name="connsiteX10" fmla="*/ 3242057 w 6690144"/>
              <a:gd name="connsiteY10" fmla="*/ 359764 h 404735"/>
              <a:gd name="connsiteX11" fmla="*/ 3451920 w 6690144"/>
              <a:gd name="connsiteY11" fmla="*/ 389744 h 404735"/>
              <a:gd name="connsiteX12" fmla="*/ 3631802 w 6690144"/>
              <a:gd name="connsiteY12" fmla="*/ 404735 h 404735"/>
              <a:gd name="connsiteX13" fmla="*/ 6524903 w 6690144"/>
              <a:gd name="connsiteY13" fmla="*/ 374754 h 404735"/>
              <a:gd name="connsiteX14" fmla="*/ 6584864 w 6690144"/>
              <a:gd name="connsiteY14" fmla="*/ 359764 h 404735"/>
              <a:gd name="connsiteX15" fmla="*/ 6674805 w 6690144"/>
              <a:gd name="connsiteY15" fmla="*/ 329784 h 404735"/>
              <a:gd name="connsiteX16" fmla="*/ 6689795 w 6690144"/>
              <a:gd name="connsiteY16" fmla="*/ 284813 h 404735"/>
              <a:gd name="connsiteX17" fmla="*/ 6659815 w 6690144"/>
              <a:gd name="connsiteY17" fmla="*/ 239843 h 404735"/>
              <a:gd name="connsiteX18" fmla="*/ 6584864 w 6690144"/>
              <a:gd name="connsiteY18" fmla="*/ 179882 h 404735"/>
              <a:gd name="connsiteX19" fmla="*/ 6539893 w 6690144"/>
              <a:gd name="connsiteY19" fmla="*/ 164892 h 404735"/>
              <a:gd name="connsiteX20" fmla="*/ 6494923 w 6690144"/>
              <a:gd name="connsiteY20" fmla="*/ 134912 h 404735"/>
              <a:gd name="connsiteX21" fmla="*/ 6449952 w 6690144"/>
              <a:gd name="connsiteY21" fmla="*/ 119921 h 404735"/>
              <a:gd name="connsiteX22" fmla="*/ 5970267 w 6690144"/>
              <a:gd name="connsiteY22" fmla="*/ 74951 h 404735"/>
              <a:gd name="connsiteX23" fmla="*/ 5715434 w 6690144"/>
              <a:gd name="connsiteY23" fmla="*/ 59961 h 404735"/>
              <a:gd name="connsiteX24" fmla="*/ 5520562 w 6690144"/>
              <a:gd name="connsiteY24" fmla="*/ 29980 h 404735"/>
              <a:gd name="connsiteX25" fmla="*/ 5370661 w 6690144"/>
              <a:gd name="connsiteY25" fmla="*/ 0 h 404735"/>
              <a:gd name="connsiteX26" fmla="*/ 5025887 w 6690144"/>
              <a:gd name="connsiteY26" fmla="*/ 14990 h 404735"/>
              <a:gd name="connsiteX27" fmla="*/ 4860995 w 6690144"/>
              <a:gd name="connsiteY27" fmla="*/ 44971 h 404735"/>
              <a:gd name="connsiteX28" fmla="*/ 2762372 w 6690144"/>
              <a:gd name="connsiteY28" fmla="*/ 29980 h 404735"/>
              <a:gd name="connsiteX29" fmla="*/ 2612470 w 6690144"/>
              <a:gd name="connsiteY29" fmla="*/ 14990 h 404735"/>
              <a:gd name="connsiteX30" fmla="*/ 1563159 w 6690144"/>
              <a:gd name="connsiteY30" fmla="*/ 29980 h 404735"/>
              <a:gd name="connsiteX31" fmla="*/ 1473218 w 6690144"/>
              <a:gd name="connsiteY31" fmla="*/ 44971 h 404735"/>
              <a:gd name="connsiteX32" fmla="*/ 753690 w 6690144"/>
              <a:gd name="connsiteY32" fmla="*/ 74951 h 40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90144" h="404735">
                <a:moveTo>
                  <a:pt x="753690" y="74951"/>
                </a:moveTo>
                <a:cubicBezTo>
                  <a:pt x="611283" y="82446"/>
                  <a:pt x="663952" y="87360"/>
                  <a:pt x="618779" y="89941"/>
                </a:cubicBezTo>
                <a:cubicBezTo>
                  <a:pt x="488980" y="97358"/>
                  <a:pt x="358596" y="94134"/>
                  <a:pt x="229034" y="104931"/>
                </a:cubicBezTo>
                <a:cubicBezTo>
                  <a:pt x="140829" y="112282"/>
                  <a:pt x="103539" y="126777"/>
                  <a:pt x="34162" y="149902"/>
                </a:cubicBezTo>
                <a:cubicBezTo>
                  <a:pt x="11056" y="184561"/>
                  <a:pt x="-21117" y="208788"/>
                  <a:pt x="19172" y="254833"/>
                </a:cubicBezTo>
                <a:cubicBezTo>
                  <a:pt x="42899" y="281950"/>
                  <a:pt x="74930" y="303400"/>
                  <a:pt x="109113" y="314794"/>
                </a:cubicBezTo>
                <a:lnTo>
                  <a:pt x="199054" y="344774"/>
                </a:lnTo>
                <a:cubicBezTo>
                  <a:pt x="323972" y="339777"/>
                  <a:pt x="449049" y="337833"/>
                  <a:pt x="573808" y="329784"/>
                </a:cubicBezTo>
                <a:cubicBezTo>
                  <a:pt x="604139" y="327827"/>
                  <a:pt x="633355" y="314794"/>
                  <a:pt x="663749" y="314794"/>
                </a:cubicBezTo>
                <a:cubicBezTo>
                  <a:pt x="1128471" y="314794"/>
                  <a:pt x="1593139" y="324787"/>
                  <a:pt x="2057834" y="329784"/>
                </a:cubicBezTo>
                <a:cubicBezTo>
                  <a:pt x="2514862" y="405954"/>
                  <a:pt x="2030304" y="329845"/>
                  <a:pt x="3242057" y="359764"/>
                </a:cubicBezTo>
                <a:cubicBezTo>
                  <a:pt x="3328427" y="361897"/>
                  <a:pt x="3370310" y="380676"/>
                  <a:pt x="3451920" y="389744"/>
                </a:cubicBezTo>
                <a:cubicBezTo>
                  <a:pt x="3511721" y="396389"/>
                  <a:pt x="3571841" y="399738"/>
                  <a:pt x="3631802" y="404735"/>
                </a:cubicBezTo>
                <a:cubicBezTo>
                  <a:pt x="5099238" y="360265"/>
                  <a:pt x="3120005" y="416277"/>
                  <a:pt x="6524903" y="374754"/>
                </a:cubicBezTo>
                <a:cubicBezTo>
                  <a:pt x="6545504" y="374503"/>
                  <a:pt x="6565131" y="365684"/>
                  <a:pt x="6584864" y="359764"/>
                </a:cubicBezTo>
                <a:cubicBezTo>
                  <a:pt x="6615133" y="350683"/>
                  <a:pt x="6674805" y="329784"/>
                  <a:pt x="6674805" y="329784"/>
                </a:cubicBezTo>
                <a:cubicBezTo>
                  <a:pt x="6679802" y="314794"/>
                  <a:pt x="6692393" y="300399"/>
                  <a:pt x="6689795" y="284813"/>
                </a:cubicBezTo>
                <a:cubicBezTo>
                  <a:pt x="6686833" y="267042"/>
                  <a:pt x="6671069" y="253911"/>
                  <a:pt x="6659815" y="239843"/>
                </a:cubicBezTo>
                <a:cubicBezTo>
                  <a:pt x="6641225" y="216605"/>
                  <a:pt x="6610835" y="192867"/>
                  <a:pt x="6584864" y="179882"/>
                </a:cubicBezTo>
                <a:cubicBezTo>
                  <a:pt x="6570731" y="172816"/>
                  <a:pt x="6554883" y="169889"/>
                  <a:pt x="6539893" y="164892"/>
                </a:cubicBezTo>
                <a:cubicBezTo>
                  <a:pt x="6524903" y="154899"/>
                  <a:pt x="6511037" y="142969"/>
                  <a:pt x="6494923" y="134912"/>
                </a:cubicBezTo>
                <a:cubicBezTo>
                  <a:pt x="6480790" y="127845"/>
                  <a:pt x="6465196" y="124079"/>
                  <a:pt x="6449952" y="119921"/>
                </a:cubicBezTo>
                <a:cubicBezTo>
                  <a:pt x="6233209" y="60809"/>
                  <a:pt x="6314047" y="91721"/>
                  <a:pt x="5970267" y="74951"/>
                </a:cubicBezTo>
                <a:cubicBezTo>
                  <a:pt x="5885277" y="70805"/>
                  <a:pt x="5800378" y="64958"/>
                  <a:pt x="5715434" y="59961"/>
                </a:cubicBezTo>
                <a:cubicBezTo>
                  <a:pt x="5648085" y="50340"/>
                  <a:pt x="5587142" y="42464"/>
                  <a:pt x="5520562" y="29980"/>
                </a:cubicBezTo>
                <a:cubicBezTo>
                  <a:pt x="5470478" y="20589"/>
                  <a:pt x="5370661" y="0"/>
                  <a:pt x="5370661" y="0"/>
                </a:cubicBezTo>
                <a:cubicBezTo>
                  <a:pt x="5255736" y="4997"/>
                  <a:pt x="5140648" y="7076"/>
                  <a:pt x="5025887" y="14990"/>
                </a:cubicBezTo>
                <a:cubicBezTo>
                  <a:pt x="4996606" y="17009"/>
                  <a:pt x="4893833" y="38403"/>
                  <a:pt x="4860995" y="44971"/>
                </a:cubicBezTo>
                <a:lnTo>
                  <a:pt x="2762372" y="29980"/>
                </a:lnTo>
                <a:cubicBezTo>
                  <a:pt x="2712160" y="29310"/>
                  <a:pt x="2662687" y="14990"/>
                  <a:pt x="2612470" y="14990"/>
                </a:cubicBezTo>
                <a:cubicBezTo>
                  <a:pt x="2262664" y="14990"/>
                  <a:pt x="1912929" y="24983"/>
                  <a:pt x="1563159" y="29980"/>
                </a:cubicBezTo>
                <a:cubicBezTo>
                  <a:pt x="1533179" y="34977"/>
                  <a:pt x="1503426" y="41614"/>
                  <a:pt x="1473218" y="44971"/>
                </a:cubicBezTo>
                <a:cubicBezTo>
                  <a:pt x="1211339" y="74069"/>
                  <a:pt x="896097" y="67456"/>
                  <a:pt x="753690" y="74951"/>
                </a:cubicBezTo>
                <a:close/>
              </a:path>
            </a:pathLst>
          </a:cu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C0D7183-C202-9A43-A403-B7A18CFF6FF8}"/>
              </a:ext>
            </a:extLst>
          </p:cNvPr>
          <p:cNvSpPr txBox="1"/>
          <p:nvPr/>
        </p:nvSpPr>
        <p:spPr>
          <a:xfrm>
            <a:off x="7992972" y="3429000"/>
            <a:ext cx="1895327" cy="584775"/>
          </a:xfrm>
          <a:prstGeom prst="rect">
            <a:avLst/>
          </a:prstGeom>
          <a:noFill/>
        </p:spPr>
        <p:txBody>
          <a:bodyPr wrap="none" rtlCol="0">
            <a:spAutoFit/>
          </a:bodyPr>
          <a:lstStyle/>
          <a:p>
            <a:r>
              <a:rPr lang="en-US" sz="3200" dirty="0"/>
              <a:t>data point</a:t>
            </a:r>
          </a:p>
        </p:txBody>
      </p:sp>
      <p:cxnSp>
        <p:nvCxnSpPr>
          <p:cNvPr id="12" name="Straight Arrow Connector 11">
            <a:extLst>
              <a:ext uri="{FF2B5EF4-FFF2-40B4-BE49-F238E27FC236}">
                <a16:creationId xmlns:a16="http://schemas.microsoft.com/office/drawing/2014/main" id="{A7D5D359-BEC5-CF45-8E5B-AA125645ABB7}"/>
              </a:ext>
            </a:extLst>
          </p:cNvPr>
          <p:cNvCxnSpPr/>
          <p:nvPr/>
        </p:nvCxnSpPr>
        <p:spPr>
          <a:xfrm flipH="1">
            <a:off x="7080180" y="3034887"/>
            <a:ext cx="854439" cy="49467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7891DE2-266A-9C4B-83D7-95D0C1E89BC2}"/>
              </a:ext>
            </a:extLst>
          </p:cNvPr>
          <p:cNvSpPr txBox="1"/>
          <p:nvPr/>
        </p:nvSpPr>
        <p:spPr>
          <a:xfrm>
            <a:off x="7834878" y="2638724"/>
            <a:ext cx="990977" cy="584775"/>
          </a:xfrm>
          <a:prstGeom prst="rect">
            <a:avLst/>
          </a:prstGeom>
          <a:noFill/>
        </p:spPr>
        <p:txBody>
          <a:bodyPr wrap="none" rtlCol="0">
            <a:spAutoFit/>
          </a:bodyPr>
          <a:lstStyle/>
          <a:p>
            <a:r>
              <a:rPr lang="en-US" sz="3200" dirty="0"/>
              <a:t>label</a:t>
            </a:r>
          </a:p>
        </p:txBody>
      </p:sp>
      <p:sp>
        <p:nvSpPr>
          <p:cNvPr id="14" name="Left Brace 13">
            <a:extLst>
              <a:ext uri="{FF2B5EF4-FFF2-40B4-BE49-F238E27FC236}">
                <a16:creationId xmlns:a16="http://schemas.microsoft.com/office/drawing/2014/main" id="{E954F8E7-C079-A44A-9127-432B69C55A01}"/>
              </a:ext>
            </a:extLst>
          </p:cNvPr>
          <p:cNvSpPr/>
          <p:nvPr/>
        </p:nvSpPr>
        <p:spPr>
          <a:xfrm rot="5400000">
            <a:off x="3220927" y="477870"/>
            <a:ext cx="370546" cy="5565489"/>
          </a:xfrm>
          <a:prstGeom prst="leftBrace">
            <a:avLst>
              <a:gd name="adj1" fmla="val 8333"/>
              <a:gd name="adj2" fmla="val 92844"/>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BFAF54F8-F766-574B-BD97-F4C3E91A3688}"/>
              </a:ext>
            </a:extLst>
          </p:cNvPr>
          <p:cNvSpPr txBox="1"/>
          <p:nvPr/>
        </p:nvSpPr>
        <p:spPr>
          <a:xfrm rot="16200000">
            <a:off x="-20487" y="2007004"/>
            <a:ext cx="1551900" cy="584775"/>
          </a:xfrm>
          <a:prstGeom prst="rect">
            <a:avLst/>
          </a:prstGeom>
          <a:noFill/>
        </p:spPr>
        <p:txBody>
          <a:bodyPr wrap="none" rtlCol="0">
            <a:spAutoFit/>
          </a:bodyPr>
          <a:lstStyle/>
          <a:p>
            <a:r>
              <a:rPr lang="en-US" sz="3200" dirty="0"/>
              <a:t>features</a:t>
            </a:r>
          </a:p>
        </p:txBody>
      </p:sp>
      <p:sp>
        <p:nvSpPr>
          <p:cNvPr id="3" name="Footer Placeholder 2">
            <a:extLst>
              <a:ext uri="{FF2B5EF4-FFF2-40B4-BE49-F238E27FC236}">
                <a16:creationId xmlns:a16="http://schemas.microsoft.com/office/drawing/2014/main" id="{BB225549-DC4E-144F-AE05-5E78C06C1D38}"/>
              </a:ext>
            </a:extLst>
          </p:cNvPr>
          <p:cNvSpPr>
            <a:spLocks noGrp="1"/>
          </p:cNvSpPr>
          <p:nvPr>
            <p:ph type="ftr" sz="quarter" idx="11"/>
          </p:nvPr>
        </p:nvSpPr>
        <p:spPr/>
        <p:txBody>
          <a:bodyPr/>
          <a:lstStyle/>
          <a:p>
            <a:r>
              <a:rPr lang="en-GB"/>
              <a:t>A. Jung - Three Components of ML</a:t>
            </a:r>
            <a:endParaRPr lang="en-GB" dirty="0"/>
          </a:p>
        </p:txBody>
      </p:sp>
      <p:sp>
        <p:nvSpPr>
          <p:cNvPr id="4" name="Slide Number Placeholder 3">
            <a:extLst>
              <a:ext uri="{FF2B5EF4-FFF2-40B4-BE49-F238E27FC236}">
                <a16:creationId xmlns:a16="http://schemas.microsoft.com/office/drawing/2014/main" id="{57366A7A-8796-0C49-A56D-503D315B914D}"/>
              </a:ext>
            </a:extLst>
          </p:cNvPr>
          <p:cNvSpPr>
            <a:spLocks noGrp="1"/>
          </p:cNvSpPr>
          <p:nvPr>
            <p:ph type="sldNum" sz="quarter" idx="12"/>
          </p:nvPr>
        </p:nvSpPr>
        <p:spPr/>
        <p:txBody>
          <a:bodyPr/>
          <a:lstStyle/>
          <a:p>
            <a:fld id="{AC1633F7-ACB1-754E-B76E-ED72C708EAF6}" type="slidenum">
              <a:rPr lang="en-AT" smtClean="0"/>
              <a:pPr/>
              <a:t>47</a:t>
            </a:fld>
            <a:endParaRPr lang="en-AT" dirty="0"/>
          </a:p>
        </p:txBody>
      </p:sp>
      <p:sp>
        <p:nvSpPr>
          <p:cNvPr id="5" name="TextBox 4">
            <a:extLst>
              <a:ext uri="{FF2B5EF4-FFF2-40B4-BE49-F238E27FC236}">
                <a16:creationId xmlns:a16="http://schemas.microsoft.com/office/drawing/2014/main" id="{CFAF6094-F63B-0E4D-9030-B2AA84281DF6}"/>
              </a:ext>
            </a:extLst>
          </p:cNvPr>
          <p:cNvSpPr txBox="1"/>
          <p:nvPr/>
        </p:nvSpPr>
        <p:spPr>
          <a:xfrm>
            <a:off x="8326582" y="5167745"/>
            <a:ext cx="2992807" cy="646331"/>
          </a:xfrm>
          <a:prstGeom prst="rect">
            <a:avLst/>
          </a:prstGeom>
          <a:noFill/>
        </p:spPr>
        <p:txBody>
          <a:bodyPr wrap="none" rtlCol="0">
            <a:spAutoFit/>
          </a:bodyPr>
          <a:lstStyle/>
          <a:p>
            <a:r>
              <a:rPr lang="en-GB" dirty="0"/>
              <a:t>data point, features and label </a:t>
            </a:r>
          </a:p>
          <a:p>
            <a:r>
              <a:rPr lang="en-GB" dirty="0"/>
              <a:t>are design choices!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C7719F5-97E7-2241-B385-07972AF3DCF4}"/>
                  </a:ext>
                </a:extLst>
              </p14:cNvPr>
              <p14:cNvContentPartPr/>
              <p14:nvPr/>
            </p14:nvContentPartPr>
            <p14:xfrm>
              <a:off x="1024200" y="2412360"/>
              <a:ext cx="6240600" cy="1415520"/>
            </p14:xfrm>
          </p:contentPart>
        </mc:Choice>
        <mc:Fallback xmlns="">
          <p:pic>
            <p:nvPicPr>
              <p:cNvPr id="2" name="Ink 1">
                <a:extLst>
                  <a:ext uri="{FF2B5EF4-FFF2-40B4-BE49-F238E27FC236}">
                    <a16:creationId xmlns:a16="http://schemas.microsoft.com/office/drawing/2014/main" id="{DC7719F5-97E7-2241-B385-07972AF3DCF4}"/>
                  </a:ext>
                </a:extLst>
              </p:cNvPr>
              <p:cNvPicPr/>
              <p:nvPr/>
            </p:nvPicPr>
            <p:blipFill>
              <a:blip r:embed="rId4"/>
              <a:stretch>
                <a:fillRect/>
              </a:stretch>
            </p:blipFill>
            <p:spPr>
              <a:xfrm>
                <a:off x="1014840" y="2403000"/>
                <a:ext cx="6259320" cy="1434240"/>
              </a:xfrm>
              <a:prstGeom prst="rect">
                <a:avLst/>
              </a:prstGeom>
            </p:spPr>
          </p:pic>
        </mc:Fallback>
      </mc:AlternateContent>
      <p:sp>
        <p:nvSpPr>
          <p:cNvPr id="8" name="Date Placeholder 7">
            <a:extLst>
              <a:ext uri="{FF2B5EF4-FFF2-40B4-BE49-F238E27FC236}">
                <a16:creationId xmlns:a16="http://schemas.microsoft.com/office/drawing/2014/main" id="{5653C0F1-0CB2-DD2B-0A56-220F96943905}"/>
              </a:ext>
            </a:extLst>
          </p:cNvPr>
          <p:cNvSpPr>
            <a:spLocks noGrp="1"/>
          </p:cNvSpPr>
          <p:nvPr>
            <p:ph type="dt" sz="half" idx="10"/>
          </p:nvPr>
        </p:nvSpPr>
        <p:spPr/>
        <p:txBody>
          <a:bodyPr/>
          <a:lstStyle/>
          <a:p>
            <a:fld id="{A9DC642A-9DF3-1443-8646-62B7848114C0}" type="datetime1">
              <a:rPr lang="en-US" smtClean="0"/>
              <a:t>6/23/23</a:t>
            </a:fld>
            <a:endParaRPr lang="en-AT"/>
          </a:p>
        </p:txBody>
      </p:sp>
    </p:spTree>
    <p:extLst>
      <p:ext uri="{BB962C8B-B14F-4D97-AF65-F5344CB8AC3E}">
        <p14:creationId xmlns:p14="http://schemas.microsoft.com/office/powerpoint/2010/main" val="2573121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able&#10;&#10;Description automatically generated">
            <a:extLst>
              <a:ext uri="{FF2B5EF4-FFF2-40B4-BE49-F238E27FC236}">
                <a16:creationId xmlns:a16="http://schemas.microsoft.com/office/drawing/2014/main" id="{1BC55EEF-3587-AF4C-A4FE-E416F421224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15066" y="891566"/>
            <a:ext cx="7281333" cy="5074868"/>
          </a:xfrm>
          <a:prstGeom prst="rect">
            <a:avLst/>
          </a:prstGeom>
        </p:spPr>
      </p:pic>
      <p:sp>
        <p:nvSpPr>
          <p:cNvPr id="2" name="Footer Placeholder 1">
            <a:extLst>
              <a:ext uri="{FF2B5EF4-FFF2-40B4-BE49-F238E27FC236}">
                <a16:creationId xmlns:a16="http://schemas.microsoft.com/office/drawing/2014/main" id="{A7FC64ED-D470-E043-95B9-F0391CB933F2}"/>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389C7839-42E8-5940-BCAA-26DDCBDE88D0}"/>
              </a:ext>
            </a:extLst>
          </p:cNvPr>
          <p:cNvSpPr>
            <a:spLocks noGrp="1"/>
          </p:cNvSpPr>
          <p:nvPr>
            <p:ph type="sldNum" sz="quarter" idx="12"/>
          </p:nvPr>
        </p:nvSpPr>
        <p:spPr/>
        <p:txBody>
          <a:bodyPr/>
          <a:lstStyle/>
          <a:p>
            <a:fld id="{AC1633F7-ACB1-754E-B76E-ED72C708EAF6}" type="slidenum">
              <a:rPr lang="en-AT" smtClean="0"/>
              <a:pPr/>
              <a:t>48</a:t>
            </a:fld>
            <a:endParaRPr lang="en-AT" dirty="0"/>
          </a:p>
        </p:txBody>
      </p:sp>
      <p:sp>
        <p:nvSpPr>
          <p:cNvPr id="4" name="Date Placeholder 3">
            <a:extLst>
              <a:ext uri="{FF2B5EF4-FFF2-40B4-BE49-F238E27FC236}">
                <a16:creationId xmlns:a16="http://schemas.microsoft.com/office/drawing/2014/main" id="{07B0D770-8B15-23EB-D173-0AE8298A159B}"/>
              </a:ext>
            </a:extLst>
          </p:cNvPr>
          <p:cNvSpPr>
            <a:spLocks noGrp="1"/>
          </p:cNvSpPr>
          <p:nvPr>
            <p:ph type="dt" sz="half" idx="10"/>
          </p:nvPr>
        </p:nvSpPr>
        <p:spPr/>
        <p:txBody>
          <a:bodyPr/>
          <a:lstStyle/>
          <a:p>
            <a:fld id="{C1435C96-8660-F644-A376-74F77B5BFDA6}" type="datetime1">
              <a:rPr lang="en-US" smtClean="0"/>
              <a:t>6/23/23</a:t>
            </a:fld>
            <a:endParaRPr lang="en-AT"/>
          </a:p>
        </p:txBody>
      </p:sp>
    </p:spTree>
    <p:extLst>
      <p:ext uri="{BB962C8B-B14F-4D97-AF65-F5344CB8AC3E}">
        <p14:creationId xmlns:p14="http://schemas.microsoft.com/office/powerpoint/2010/main" val="3253251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A439A-B027-2942-A243-7AAEAC394294}"/>
              </a:ext>
            </a:extLst>
          </p:cNvPr>
          <p:cNvSpPr>
            <a:spLocks noGrp="1"/>
          </p:cNvSpPr>
          <p:nvPr>
            <p:ph type="title"/>
          </p:nvPr>
        </p:nvSpPr>
        <p:spPr>
          <a:xfrm>
            <a:off x="389759" y="110292"/>
            <a:ext cx="10515600" cy="1325563"/>
          </a:xfrm>
        </p:spPr>
        <p:txBody>
          <a:bodyPr>
            <a:normAutofit/>
          </a:bodyPr>
          <a:lstStyle/>
          <a:p>
            <a:r>
              <a:rPr lang="en-US" sz="6600" b="1" dirty="0"/>
              <a:t>Key Parameters of a Data Set</a:t>
            </a:r>
          </a:p>
        </p:txBody>
      </p:sp>
      <p:pic>
        <p:nvPicPr>
          <p:cNvPr id="4" name="Picture 3" descr="Table&#10;&#10;Description automatically generated">
            <a:extLst>
              <a:ext uri="{FF2B5EF4-FFF2-40B4-BE49-F238E27FC236}">
                <a16:creationId xmlns:a16="http://schemas.microsoft.com/office/drawing/2014/main" id="{7D5659C9-4F7B-724B-958A-1F5C7392329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07698" y="2198354"/>
            <a:ext cx="4614472" cy="4659646"/>
          </a:xfrm>
          <a:prstGeom prst="rect">
            <a:avLst/>
          </a:prstGeom>
        </p:spPr>
      </p:pic>
      <p:cxnSp>
        <p:nvCxnSpPr>
          <p:cNvPr id="8" name="Straight Arrow Connector 7">
            <a:extLst>
              <a:ext uri="{FF2B5EF4-FFF2-40B4-BE49-F238E27FC236}">
                <a16:creationId xmlns:a16="http://schemas.microsoft.com/office/drawing/2014/main" id="{298EC822-F3A5-A840-B9AB-035B75EF2E90}"/>
              </a:ext>
            </a:extLst>
          </p:cNvPr>
          <p:cNvCxnSpPr/>
          <p:nvPr/>
        </p:nvCxnSpPr>
        <p:spPr>
          <a:xfrm>
            <a:off x="3177915" y="2503357"/>
            <a:ext cx="0" cy="4092315"/>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7C84D8D-D00B-BB49-AD78-CDBE34C69C5D}"/>
                  </a:ext>
                </a:extLst>
              </p:cNvPr>
              <p:cNvSpPr txBox="1"/>
              <p:nvPr/>
            </p:nvSpPr>
            <p:spPr>
              <a:xfrm>
                <a:off x="389759" y="3928012"/>
                <a:ext cx="2788155" cy="1754326"/>
              </a:xfrm>
              <a:prstGeom prst="rect">
                <a:avLst/>
              </a:prstGeom>
              <a:noFill/>
            </p:spPr>
            <p:txBody>
              <a:bodyPr wrap="square" rtlCol="0">
                <a:spAutoFit/>
              </a:bodyPr>
              <a:lstStyle/>
              <a:p>
                <a:r>
                  <a:rPr lang="en-US" sz="3600" dirty="0"/>
                  <a:t>number </a:t>
                </a:r>
                <a14:m>
                  <m:oMath xmlns:m="http://schemas.openxmlformats.org/officeDocument/2006/math">
                    <m:r>
                      <a:rPr lang="de-AT" sz="3600" b="0" i="1" smtClean="0">
                        <a:latin typeface="Cambria Math" panose="02040503050406030204" pitchFamily="18" charset="0"/>
                      </a:rPr>
                      <m:t>𝑚</m:t>
                    </m:r>
                  </m:oMath>
                </a14:m>
                <a:r>
                  <a:rPr lang="en-US" sz="3600" dirty="0"/>
                  <a:t> of data points</a:t>
                </a:r>
              </a:p>
              <a:p>
                <a:r>
                  <a:rPr lang="en-US" sz="3600" dirty="0"/>
                  <a:t>“sample size”</a:t>
                </a:r>
              </a:p>
            </p:txBody>
          </p:sp>
        </mc:Choice>
        <mc:Fallback xmlns="">
          <p:sp>
            <p:nvSpPr>
              <p:cNvPr id="9" name="TextBox 8">
                <a:extLst>
                  <a:ext uri="{FF2B5EF4-FFF2-40B4-BE49-F238E27FC236}">
                    <a16:creationId xmlns:a16="http://schemas.microsoft.com/office/drawing/2014/main" id="{17C84D8D-D00B-BB49-AD78-CDBE34C69C5D}"/>
                  </a:ext>
                </a:extLst>
              </p:cNvPr>
              <p:cNvSpPr txBox="1">
                <a:spLocks noRot="1" noChangeAspect="1" noMove="1" noResize="1" noEditPoints="1" noAdjustHandles="1" noChangeArrowheads="1" noChangeShapeType="1" noTextEdit="1"/>
              </p:cNvSpPr>
              <p:nvPr/>
            </p:nvSpPr>
            <p:spPr>
              <a:xfrm>
                <a:off x="389759" y="3928012"/>
                <a:ext cx="2788155" cy="1754326"/>
              </a:xfrm>
              <a:prstGeom prst="rect">
                <a:avLst/>
              </a:prstGeom>
              <a:blipFill>
                <a:blip r:embed="rId3"/>
                <a:stretch>
                  <a:fillRect l="-6335" t="-5755" r="-4525" b="-1151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CF13276-814E-2C4E-A554-2220ECFDE57C}"/>
              </a:ext>
            </a:extLst>
          </p:cNvPr>
          <p:cNvCxnSpPr>
            <a:cxnSpLocks/>
          </p:cNvCxnSpPr>
          <p:nvPr/>
        </p:nvCxnSpPr>
        <p:spPr>
          <a:xfrm>
            <a:off x="3642610" y="2053652"/>
            <a:ext cx="4309899"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8C1922-BF05-864C-8C4A-BBCB3A054ED7}"/>
                  </a:ext>
                </a:extLst>
              </p:cNvPr>
              <p:cNvSpPr txBox="1"/>
              <p:nvPr/>
            </p:nvSpPr>
            <p:spPr>
              <a:xfrm>
                <a:off x="3507698" y="1216940"/>
                <a:ext cx="4212236" cy="646331"/>
              </a:xfrm>
              <a:prstGeom prst="rect">
                <a:avLst/>
              </a:prstGeom>
              <a:noFill/>
            </p:spPr>
            <p:txBody>
              <a:bodyPr wrap="square" rtlCol="0">
                <a:spAutoFit/>
              </a:bodyPr>
              <a:lstStyle/>
              <a:p>
                <a:r>
                  <a:rPr lang="en-US" sz="3600" dirty="0"/>
                  <a:t>number </a:t>
                </a:r>
                <a14:m>
                  <m:oMath xmlns:m="http://schemas.openxmlformats.org/officeDocument/2006/math">
                    <m:r>
                      <a:rPr lang="de-AT" sz="3600" b="0" i="1" smtClean="0">
                        <a:latin typeface="Cambria Math" panose="02040503050406030204" pitchFamily="18" charset="0"/>
                      </a:rPr>
                      <m:t>𝑛</m:t>
                    </m:r>
                  </m:oMath>
                </a14:m>
                <a:r>
                  <a:rPr lang="en-US" sz="3600" dirty="0"/>
                  <a:t> of features</a:t>
                </a:r>
              </a:p>
            </p:txBody>
          </p:sp>
        </mc:Choice>
        <mc:Fallback xmlns="">
          <p:sp>
            <p:nvSpPr>
              <p:cNvPr id="13" name="TextBox 12">
                <a:extLst>
                  <a:ext uri="{FF2B5EF4-FFF2-40B4-BE49-F238E27FC236}">
                    <a16:creationId xmlns:a16="http://schemas.microsoft.com/office/drawing/2014/main" id="{378C1922-BF05-864C-8C4A-BBCB3A054ED7}"/>
                  </a:ext>
                </a:extLst>
              </p:cNvPr>
              <p:cNvSpPr txBox="1">
                <a:spLocks noRot="1" noChangeAspect="1" noMove="1" noResize="1" noEditPoints="1" noAdjustHandles="1" noChangeArrowheads="1" noChangeShapeType="1" noTextEdit="1"/>
              </p:cNvSpPr>
              <p:nvPr/>
            </p:nvSpPr>
            <p:spPr>
              <a:xfrm>
                <a:off x="3507698" y="1216940"/>
                <a:ext cx="4212236" cy="646331"/>
              </a:xfrm>
              <a:prstGeom prst="rect">
                <a:avLst/>
              </a:prstGeom>
              <a:blipFill>
                <a:blip r:embed="rId4"/>
                <a:stretch>
                  <a:fillRect l="-4518" t="-15686" r="-2711" b="-35294"/>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1E396E49-C657-EF4C-8B32-F7767B0AACEB}"/>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F18A4557-3F08-8E41-A759-2D7F1D8FD1F7}"/>
              </a:ext>
            </a:extLst>
          </p:cNvPr>
          <p:cNvSpPr>
            <a:spLocks noGrp="1"/>
          </p:cNvSpPr>
          <p:nvPr>
            <p:ph type="sldNum" sz="quarter" idx="12"/>
          </p:nvPr>
        </p:nvSpPr>
        <p:spPr/>
        <p:txBody>
          <a:bodyPr/>
          <a:lstStyle/>
          <a:p>
            <a:fld id="{AC1633F7-ACB1-754E-B76E-ED72C708EAF6}" type="slidenum">
              <a:rPr lang="en-AT" smtClean="0"/>
              <a:pPr/>
              <a:t>49</a:t>
            </a:fld>
            <a:endParaRPr lang="en-AT" dirty="0"/>
          </a:p>
        </p:txBody>
      </p:sp>
      <p:sp>
        <p:nvSpPr>
          <p:cNvPr id="6" name="Date Placeholder 5">
            <a:extLst>
              <a:ext uri="{FF2B5EF4-FFF2-40B4-BE49-F238E27FC236}">
                <a16:creationId xmlns:a16="http://schemas.microsoft.com/office/drawing/2014/main" id="{9A66C991-C8EF-339F-467B-E5AC94CD7D62}"/>
              </a:ext>
            </a:extLst>
          </p:cNvPr>
          <p:cNvSpPr>
            <a:spLocks noGrp="1"/>
          </p:cNvSpPr>
          <p:nvPr>
            <p:ph type="dt" sz="half" idx="10"/>
          </p:nvPr>
        </p:nvSpPr>
        <p:spPr/>
        <p:txBody>
          <a:bodyPr/>
          <a:lstStyle/>
          <a:p>
            <a:fld id="{AD7EA81C-B2D8-BD46-81F8-4BD7E52254F5}" type="datetime1">
              <a:rPr lang="en-US" smtClean="0"/>
              <a:t>6/23/23</a:t>
            </a:fld>
            <a:endParaRPr lang="en-AT"/>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CC2BF16-B85E-D10E-0869-7AF28EB613D5}"/>
                  </a:ext>
                </a:extLst>
              </p14:cNvPr>
              <p14:cNvContentPartPr/>
              <p14:nvPr/>
            </p14:nvContentPartPr>
            <p14:xfrm>
              <a:off x="1811160" y="1263240"/>
              <a:ext cx="9871920" cy="4941360"/>
            </p14:xfrm>
          </p:contentPart>
        </mc:Choice>
        <mc:Fallback xmlns="">
          <p:pic>
            <p:nvPicPr>
              <p:cNvPr id="7" name="Ink 6">
                <a:extLst>
                  <a:ext uri="{FF2B5EF4-FFF2-40B4-BE49-F238E27FC236}">
                    <a16:creationId xmlns:a16="http://schemas.microsoft.com/office/drawing/2014/main" id="{1CC2BF16-B85E-D10E-0869-7AF28EB613D5}"/>
                  </a:ext>
                </a:extLst>
              </p:cNvPr>
              <p:cNvPicPr/>
              <p:nvPr/>
            </p:nvPicPr>
            <p:blipFill>
              <a:blip r:embed="rId6"/>
              <a:stretch>
                <a:fillRect/>
              </a:stretch>
            </p:blipFill>
            <p:spPr>
              <a:xfrm>
                <a:off x="1801800" y="1253880"/>
                <a:ext cx="9890640" cy="4960080"/>
              </a:xfrm>
              <a:prstGeom prst="rect">
                <a:avLst/>
              </a:prstGeom>
            </p:spPr>
          </p:pic>
        </mc:Fallback>
      </mc:AlternateContent>
    </p:spTree>
    <p:extLst>
      <p:ext uri="{BB962C8B-B14F-4D97-AF65-F5344CB8AC3E}">
        <p14:creationId xmlns:p14="http://schemas.microsoft.com/office/powerpoint/2010/main" val="1708532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E122B-6A05-3811-34FF-78DE6F0DF032}"/>
              </a:ext>
            </a:extLst>
          </p:cNvPr>
          <p:cNvSpPr>
            <a:spLocks noGrp="1"/>
          </p:cNvSpPr>
          <p:nvPr>
            <p:ph type="title"/>
          </p:nvPr>
        </p:nvSpPr>
        <p:spPr>
          <a:xfrm>
            <a:off x="407766" y="169181"/>
            <a:ext cx="11659908" cy="2475611"/>
          </a:xfrm>
        </p:spPr>
        <p:txBody>
          <a:bodyPr>
            <a:noAutofit/>
          </a:bodyPr>
          <a:lstStyle/>
          <a:p>
            <a:r>
              <a:rPr lang="en-GB" sz="8800" b="1" dirty="0"/>
              <a:t>Regulating/Using ML  needs a handy language! </a:t>
            </a:r>
          </a:p>
        </p:txBody>
      </p:sp>
      <p:sp>
        <p:nvSpPr>
          <p:cNvPr id="4" name="Date Placeholder 3">
            <a:extLst>
              <a:ext uri="{FF2B5EF4-FFF2-40B4-BE49-F238E27FC236}">
                <a16:creationId xmlns:a16="http://schemas.microsoft.com/office/drawing/2014/main" id="{633A7181-ADBE-0440-506E-5A8A8ADF7028}"/>
              </a:ext>
            </a:extLst>
          </p:cNvPr>
          <p:cNvSpPr>
            <a:spLocks noGrp="1"/>
          </p:cNvSpPr>
          <p:nvPr>
            <p:ph type="dt" sz="half" idx="10"/>
          </p:nvPr>
        </p:nvSpPr>
        <p:spPr/>
        <p:txBody>
          <a:bodyPr/>
          <a:lstStyle/>
          <a:p>
            <a:fld id="{2708D20A-3709-674D-B6D1-0A452F6C695A}" type="datetime1">
              <a:rPr lang="en-US" smtClean="0"/>
              <a:t>6/23/23</a:t>
            </a:fld>
            <a:endParaRPr lang="en-GB" dirty="0"/>
          </a:p>
        </p:txBody>
      </p:sp>
      <p:sp>
        <p:nvSpPr>
          <p:cNvPr id="5" name="Footer Placeholder 4">
            <a:extLst>
              <a:ext uri="{FF2B5EF4-FFF2-40B4-BE49-F238E27FC236}">
                <a16:creationId xmlns:a16="http://schemas.microsoft.com/office/drawing/2014/main" id="{223D36D1-025B-1DF1-C0C3-819CA404DA91}"/>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F0C55E13-FDF4-9ECA-EFFC-513769FB6D66}"/>
              </a:ext>
            </a:extLst>
          </p:cNvPr>
          <p:cNvSpPr>
            <a:spLocks noGrp="1"/>
          </p:cNvSpPr>
          <p:nvPr>
            <p:ph type="sldNum" sz="quarter" idx="12"/>
          </p:nvPr>
        </p:nvSpPr>
        <p:spPr/>
        <p:txBody>
          <a:bodyPr/>
          <a:lstStyle/>
          <a:p>
            <a:fld id="{1769BA03-D485-7647-B394-D5FA64CC5371}" type="slidenum">
              <a:rPr lang="en-GB" smtClean="0"/>
              <a:pPr/>
              <a:t>5</a:t>
            </a:fld>
            <a:endParaRPr lang="en-GB" dirty="0"/>
          </a:p>
        </p:txBody>
      </p:sp>
      <p:pic>
        <p:nvPicPr>
          <p:cNvPr id="7" name="Picture 6" descr="A picture containing text, screenshot, font, brand&#10;&#10;Description automatically generated">
            <a:extLst>
              <a:ext uri="{FF2B5EF4-FFF2-40B4-BE49-F238E27FC236}">
                <a16:creationId xmlns:a16="http://schemas.microsoft.com/office/drawing/2014/main" id="{D1F38EF7-8488-4068-D5E7-A5E7A60BDA8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60108" y="2708861"/>
            <a:ext cx="7903029" cy="2808951"/>
          </a:xfrm>
          <a:custGeom>
            <a:avLst/>
            <a:gdLst>
              <a:gd name="connsiteX0" fmla="*/ 0 w 7903029"/>
              <a:gd name="connsiteY0" fmla="*/ 0 h 2808951"/>
              <a:gd name="connsiteX1" fmla="*/ 643532 w 7903029"/>
              <a:gd name="connsiteY1" fmla="*/ 0 h 2808951"/>
              <a:gd name="connsiteX2" fmla="*/ 970944 w 7903029"/>
              <a:gd name="connsiteY2" fmla="*/ 0 h 2808951"/>
              <a:gd name="connsiteX3" fmla="*/ 1693506 w 7903029"/>
              <a:gd name="connsiteY3" fmla="*/ 0 h 2808951"/>
              <a:gd name="connsiteX4" fmla="*/ 2258008 w 7903029"/>
              <a:gd name="connsiteY4" fmla="*/ 0 h 2808951"/>
              <a:gd name="connsiteX5" fmla="*/ 2585419 w 7903029"/>
              <a:gd name="connsiteY5" fmla="*/ 0 h 2808951"/>
              <a:gd name="connsiteX6" fmla="*/ 3149922 w 7903029"/>
              <a:gd name="connsiteY6" fmla="*/ 0 h 2808951"/>
              <a:gd name="connsiteX7" fmla="*/ 3872484 w 7903029"/>
              <a:gd name="connsiteY7" fmla="*/ 0 h 2808951"/>
              <a:gd name="connsiteX8" fmla="*/ 4357956 w 7903029"/>
              <a:gd name="connsiteY8" fmla="*/ 0 h 2808951"/>
              <a:gd name="connsiteX9" fmla="*/ 4843428 w 7903029"/>
              <a:gd name="connsiteY9" fmla="*/ 0 h 2808951"/>
              <a:gd name="connsiteX10" fmla="*/ 5407930 w 7903029"/>
              <a:gd name="connsiteY10" fmla="*/ 0 h 2808951"/>
              <a:gd name="connsiteX11" fmla="*/ 6051462 w 7903029"/>
              <a:gd name="connsiteY11" fmla="*/ 0 h 2808951"/>
              <a:gd name="connsiteX12" fmla="*/ 6694995 w 7903029"/>
              <a:gd name="connsiteY12" fmla="*/ 0 h 2808951"/>
              <a:gd name="connsiteX13" fmla="*/ 7338527 w 7903029"/>
              <a:gd name="connsiteY13" fmla="*/ 0 h 2808951"/>
              <a:gd name="connsiteX14" fmla="*/ 7903029 w 7903029"/>
              <a:gd name="connsiteY14" fmla="*/ 0 h 2808951"/>
              <a:gd name="connsiteX15" fmla="*/ 7903029 w 7903029"/>
              <a:gd name="connsiteY15" fmla="*/ 561790 h 2808951"/>
              <a:gd name="connsiteX16" fmla="*/ 7903029 w 7903029"/>
              <a:gd name="connsiteY16" fmla="*/ 1123580 h 2808951"/>
              <a:gd name="connsiteX17" fmla="*/ 7903029 w 7903029"/>
              <a:gd name="connsiteY17" fmla="*/ 1713460 h 2808951"/>
              <a:gd name="connsiteX18" fmla="*/ 7903029 w 7903029"/>
              <a:gd name="connsiteY18" fmla="*/ 2808951 h 2808951"/>
              <a:gd name="connsiteX19" fmla="*/ 7259497 w 7903029"/>
              <a:gd name="connsiteY19" fmla="*/ 2808951 h 2808951"/>
              <a:gd name="connsiteX20" fmla="*/ 6774025 w 7903029"/>
              <a:gd name="connsiteY20" fmla="*/ 2808951 h 2808951"/>
              <a:gd name="connsiteX21" fmla="*/ 6288553 w 7903029"/>
              <a:gd name="connsiteY21" fmla="*/ 2808951 h 2808951"/>
              <a:gd name="connsiteX22" fmla="*/ 5803081 w 7903029"/>
              <a:gd name="connsiteY22" fmla="*/ 2808951 h 2808951"/>
              <a:gd name="connsiteX23" fmla="*/ 5317610 w 7903029"/>
              <a:gd name="connsiteY23" fmla="*/ 2808951 h 2808951"/>
              <a:gd name="connsiteX24" fmla="*/ 4674077 w 7903029"/>
              <a:gd name="connsiteY24" fmla="*/ 2808951 h 2808951"/>
              <a:gd name="connsiteX25" fmla="*/ 4109575 w 7903029"/>
              <a:gd name="connsiteY25" fmla="*/ 2808951 h 2808951"/>
              <a:gd name="connsiteX26" fmla="*/ 3782164 w 7903029"/>
              <a:gd name="connsiteY26" fmla="*/ 2808951 h 2808951"/>
              <a:gd name="connsiteX27" fmla="*/ 3296692 w 7903029"/>
              <a:gd name="connsiteY27" fmla="*/ 2808951 h 2808951"/>
              <a:gd name="connsiteX28" fmla="*/ 2653160 w 7903029"/>
              <a:gd name="connsiteY28" fmla="*/ 2808951 h 2808951"/>
              <a:gd name="connsiteX29" fmla="*/ 2246718 w 7903029"/>
              <a:gd name="connsiteY29" fmla="*/ 2808951 h 2808951"/>
              <a:gd name="connsiteX30" fmla="*/ 1524156 w 7903029"/>
              <a:gd name="connsiteY30" fmla="*/ 2808951 h 2808951"/>
              <a:gd name="connsiteX31" fmla="*/ 801593 w 7903029"/>
              <a:gd name="connsiteY31" fmla="*/ 2808951 h 2808951"/>
              <a:gd name="connsiteX32" fmla="*/ 0 w 7903029"/>
              <a:gd name="connsiteY32" fmla="*/ 2808951 h 2808951"/>
              <a:gd name="connsiteX33" fmla="*/ 0 w 7903029"/>
              <a:gd name="connsiteY33" fmla="*/ 2190982 h 2808951"/>
              <a:gd name="connsiteX34" fmla="*/ 0 w 7903029"/>
              <a:gd name="connsiteY34" fmla="*/ 1629192 h 2808951"/>
              <a:gd name="connsiteX35" fmla="*/ 0 w 7903029"/>
              <a:gd name="connsiteY35" fmla="*/ 1123580 h 2808951"/>
              <a:gd name="connsiteX36" fmla="*/ 0 w 7903029"/>
              <a:gd name="connsiteY36" fmla="*/ 617969 h 2808951"/>
              <a:gd name="connsiteX37" fmla="*/ 0 w 7903029"/>
              <a:gd name="connsiteY37" fmla="*/ 0 h 28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903029" h="2808951" fill="none" extrusionOk="0">
                <a:moveTo>
                  <a:pt x="0" y="0"/>
                </a:moveTo>
                <a:cubicBezTo>
                  <a:pt x="292117" y="-47264"/>
                  <a:pt x="431600" y="75329"/>
                  <a:pt x="643532" y="0"/>
                </a:cubicBezTo>
                <a:cubicBezTo>
                  <a:pt x="855464" y="-75329"/>
                  <a:pt x="841591" y="6791"/>
                  <a:pt x="970944" y="0"/>
                </a:cubicBezTo>
                <a:cubicBezTo>
                  <a:pt x="1100297" y="-6791"/>
                  <a:pt x="1547270" y="4799"/>
                  <a:pt x="1693506" y="0"/>
                </a:cubicBezTo>
                <a:cubicBezTo>
                  <a:pt x="1839742" y="-4799"/>
                  <a:pt x="2077288" y="4770"/>
                  <a:pt x="2258008" y="0"/>
                </a:cubicBezTo>
                <a:cubicBezTo>
                  <a:pt x="2438728" y="-4770"/>
                  <a:pt x="2470576" y="36512"/>
                  <a:pt x="2585419" y="0"/>
                </a:cubicBezTo>
                <a:cubicBezTo>
                  <a:pt x="2700262" y="-36512"/>
                  <a:pt x="2951484" y="52419"/>
                  <a:pt x="3149922" y="0"/>
                </a:cubicBezTo>
                <a:cubicBezTo>
                  <a:pt x="3348360" y="-52419"/>
                  <a:pt x="3593149" y="42820"/>
                  <a:pt x="3872484" y="0"/>
                </a:cubicBezTo>
                <a:cubicBezTo>
                  <a:pt x="4151819" y="-42820"/>
                  <a:pt x="4158250" y="43217"/>
                  <a:pt x="4357956" y="0"/>
                </a:cubicBezTo>
                <a:cubicBezTo>
                  <a:pt x="4557662" y="-43217"/>
                  <a:pt x="4727127" y="50871"/>
                  <a:pt x="4843428" y="0"/>
                </a:cubicBezTo>
                <a:cubicBezTo>
                  <a:pt x="4959729" y="-50871"/>
                  <a:pt x="5260604" y="59059"/>
                  <a:pt x="5407930" y="0"/>
                </a:cubicBezTo>
                <a:cubicBezTo>
                  <a:pt x="5555256" y="-59059"/>
                  <a:pt x="5793904" y="22293"/>
                  <a:pt x="6051462" y="0"/>
                </a:cubicBezTo>
                <a:cubicBezTo>
                  <a:pt x="6309020" y="-22293"/>
                  <a:pt x="6521427" y="7317"/>
                  <a:pt x="6694995" y="0"/>
                </a:cubicBezTo>
                <a:cubicBezTo>
                  <a:pt x="6868563" y="-7317"/>
                  <a:pt x="7183304" y="29159"/>
                  <a:pt x="7338527" y="0"/>
                </a:cubicBezTo>
                <a:cubicBezTo>
                  <a:pt x="7493750" y="-29159"/>
                  <a:pt x="7636792" y="16259"/>
                  <a:pt x="7903029" y="0"/>
                </a:cubicBezTo>
                <a:cubicBezTo>
                  <a:pt x="7924894" y="155560"/>
                  <a:pt x="7879557" y="347961"/>
                  <a:pt x="7903029" y="561790"/>
                </a:cubicBezTo>
                <a:cubicBezTo>
                  <a:pt x="7926501" y="775619"/>
                  <a:pt x="7872903" y="1006844"/>
                  <a:pt x="7903029" y="1123580"/>
                </a:cubicBezTo>
                <a:cubicBezTo>
                  <a:pt x="7933155" y="1240316"/>
                  <a:pt x="7842031" y="1468633"/>
                  <a:pt x="7903029" y="1713460"/>
                </a:cubicBezTo>
                <a:cubicBezTo>
                  <a:pt x="7964027" y="1958287"/>
                  <a:pt x="7774408" y="2492046"/>
                  <a:pt x="7903029" y="2808951"/>
                </a:cubicBezTo>
                <a:cubicBezTo>
                  <a:pt x="7647258" y="2849381"/>
                  <a:pt x="7567171" y="2767665"/>
                  <a:pt x="7259497" y="2808951"/>
                </a:cubicBezTo>
                <a:cubicBezTo>
                  <a:pt x="6951823" y="2850237"/>
                  <a:pt x="6982419" y="2758891"/>
                  <a:pt x="6774025" y="2808951"/>
                </a:cubicBezTo>
                <a:cubicBezTo>
                  <a:pt x="6565631" y="2859011"/>
                  <a:pt x="6527455" y="2801026"/>
                  <a:pt x="6288553" y="2808951"/>
                </a:cubicBezTo>
                <a:cubicBezTo>
                  <a:pt x="6049651" y="2816876"/>
                  <a:pt x="5953562" y="2761783"/>
                  <a:pt x="5803081" y="2808951"/>
                </a:cubicBezTo>
                <a:cubicBezTo>
                  <a:pt x="5652600" y="2856119"/>
                  <a:pt x="5527230" y="2798638"/>
                  <a:pt x="5317610" y="2808951"/>
                </a:cubicBezTo>
                <a:cubicBezTo>
                  <a:pt x="5107990" y="2819264"/>
                  <a:pt x="4888605" y="2752614"/>
                  <a:pt x="4674077" y="2808951"/>
                </a:cubicBezTo>
                <a:cubicBezTo>
                  <a:pt x="4459549" y="2865288"/>
                  <a:pt x="4294789" y="2743257"/>
                  <a:pt x="4109575" y="2808951"/>
                </a:cubicBezTo>
                <a:cubicBezTo>
                  <a:pt x="3924361" y="2874645"/>
                  <a:pt x="3855765" y="2778460"/>
                  <a:pt x="3782164" y="2808951"/>
                </a:cubicBezTo>
                <a:cubicBezTo>
                  <a:pt x="3708563" y="2839442"/>
                  <a:pt x="3515684" y="2761795"/>
                  <a:pt x="3296692" y="2808951"/>
                </a:cubicBezTo>
                <a:cubicBezTo>
                  <a:pt x="3077700" y="2856107"/>
                  <a:pt x="2943954" y="2784912"/>
                  <a:pt x="2653160" y="2808951"/>
                </a:cubicBezTo>
                <a:cubicBezTo>
                  <a:pt x="2362366" y="2832990"/>
                  <a:pt x="2356734" y="2765908"/>
                  <a:pt x="2246718" y="2808951"/>
                </a:cubicBezTo>
                <a:cubicBezTo>
                  <a:pt x="2136702" y="2851994"/>
                  <a:pt x="1722269" y="2772710"/>
                  <a:pt x="1524156" y="2808951"/>
                </a:cubicBezTo>
                <a:cubicBezTo>
                  <a:pt x="1326043" y="2845192"/>
                  <a:pt x="968379" y="2788911"/>
                  <a:pt x="801593" y="2808951"/>
                </a:cubicBezTo>
                <a:cubicBezTo>
                  <a:pt x="634807" y="2828991"/>
                  <a:pt x="330091" y="2744522"/>
                  <a:pt x="0" y="2808951"/>
                </a:cubicBezTo>
                <a:cubicBezTo>
                  <a:pt x="-8349" y="2552289"/>
                  <a:pt x="22373" y="2339651"/>
                  <a:pt x="0" y="2190982"/>
                </a:cubicBezTo>
                <a:cubicBezTo>
                  <a:pt x="-22373" y="2042313"/>
                  <a:pt x="24048" y="1818353"/>
                  <a:pt x="0" y="1629192"/>
                </a:cubicBezTo>
                <a:cubicBezTo>
                  <a:pt x="-24048" y="1440031"/>
                  <a:pt x="24602" y="1329403"/>
                  <a:pt x="0" y="1123580"/>
                </a:cubicBezTo>
                <a:cubicBezTo>
                  <a:pt x="-24602" y="917757"/>
                  <a:pt x="27633" y="816740"/>
                  <a:pt x="0" y="617969"/>
                </a:cubicBezTo>
                <a:cubicBezTo>
                  <a:pt x="-27633" y="419198"/>
                  <a:pt x="73118" y="298378"/>
                  <a:pt x="0" y="0"/>
                </a:cubicBezTo>
                <a:close/>
              </a:path>
              <a:path w="7903029" h="2808951" stroke="0" extrusionOk="0">
                <a:moveTo>
                  <a:pt x="0" y="0"/>
                </a:moveTo>
                <a:cubicBezTo>
                  <a:pt x="125585" y="-33876"/>
                  <a:pt x="353819" y="1041"/>
                  <a:pt x="485472" y="0"/>
                </a:cubicBezTo>
                <a:cubicBezTo>
                  <a:pt x="617125" y="-1041"/>
                  <a:pt x="677456" y="30495"/>
                  <a:pt x="812883" y="0"/>
                </a:cubicBezTo>
                <a:cubicBezTo>
                  <a:pt x="948310" y="-30495"/>
                  <a:pt x="1277301" y="12617"/>
                  <a:pt x="1535446" y="0"/>
                </a:cubicBezTo>
                <a:cubicBezTo>
                  <a:pt x="1793591" y="-12617"/>
                  <a:pt x="1865031" y="28870"/>
                  <a:pt x="2020917" y="0"/>
                </a:cubicBezTo>
                <a:cubicBezTo>
                  <a:pt x="2176803" y="-28870"/>
                  <a:pt x="2395262" y="5926"/>
                  <a:pt x="2506389" y="0"/>
                </a:cubicBezTo>
                <a:cubicBezTo>
                  <a:pt x="2617516" y="-5926"/>
                  <a:pt x="2981076" y="47843"/>
                  <a:pt x="3228952" y="0"/>
                </a:cubicBezTo>
                <a:cubicBezTo>
                  <a:pt x="3476828" y="-47843"/>
                  <a:pt x="3517835" y="81"/>
                  <a:pt x="3635393" y="0"/>
                </a:cubicBezTo>
                <a:cubicBezTo>
                  <a:pt x="3752951" y="-81"/>
                  <a:pt x="4105801" y="80688"/>
                  <a:pt x="4357956" y="0"/>
                </a:cubicBezTo>
                <a:cubicBezTo>
                  <a:pt x="4610111" y="-80688"/>
                  <a:pt x="4905029" y="29931"/>
                  <a:pt x="5080519" y="0"/>
                </a:cubicBezTo>
                <a:cubicBezTo>
                  <a:pt x="5256009" y="-29931"/>
                  <a:pt x="5458038" y="62850"/>
                  <a:pt x="5645021" y="0"/>
                </a:cubicBezTo>
                <a:cubicBezTo>
                  <a:pt x="5832004" y="-62850"/>
                  <a:pt x="6087884" y="67808"/>
                  <a:pt x="6367583" y="0"/>
                </a:cubicBezTo>
                <a:cubicBezTo>
                  <a:pt x="6647282" y="-67808"/>
                  <a:pt x="6731576" y="47962"/>
                  <a:pt x="6853055" y="0"/>
                </a:cubicBezTo>
                <a:cubicBezTo>
                  <a:pt x="6974534" y="-47962"/>
                  <a:pt x="7191540" y="9899"/>
                  <a:pt x="7338527" y="0"/>
                </a:cubicBezTo>
                <a:cubicBezTo>
                  <a:pt x="7485514" y="-9899"/>
                  <a:pt x="7628616" y="26257"/>
                  <a:pt x="7903029" y="0"/>
                </a:cubicBezTo>
                <a:cubicBezTo>
                  <a:pt x="7938130" y="241473"/>
                  <a:pt x="7847759" y="287954"/>
                  <a:pt x="7903029" y="533701"/>
                </a:cubicBezTo>
                <a:cubicBezTo>
                  <a:pt x="7958299" y="779448"/>
                  <a:pt x="7836254" y="866031"/>
                  <a:pt x="7903029" y="1095491"/>
                </a:cubicBezTo>
                <a:cubicBezTo>
                  <a:pt x="7969804" y="1324951"/>
                  <a:pt x="7844092" y="1445584"/>
                  <a:pt x="7903029" y="1685371"/>
                </a:cubicBezTo>
                <a:cubicBezTo>
                  <a:pt x="7961966" y="1925158"/>
                  <a:pt x="7889809" y="2001288"/>
                  <a:pt x="7903029" y="2275250"/>
                </a:cubicBezTo>
                <a:cubicBezTo>
                  <a:pt x="7916249" y="2549212"/>
                  <a:pt x="7864604" y="2618827"/>
                  <a:pt x="7903029" y="2808951"/>
                </a:cubicBezTo>
                <a:cubicBezTo>
                  <a:pt x="7787735" y="2842317"/>
                  <a:pt x="7668007" y="2791381"/>
                  <a:pt x="7575618" y="2808951"/>
                </a:cubicBezTo>
                <a:cubicBezTo>
                  <a:pt x="7483229" y="2826521"/>
                  <a:pt x="7126686" y="2744560"/>
                  <a:pt x="6853055" y="2808951"/>
                </a:cubicBezTo>
                <a:cubicBezTo>
                  <a:pt x="6579424" y="2873342"/>
                  <a:pt x="6560008" y="2800953"/>
                  <a:pt x="6288553" y="2808951"/>
                </a:cubicBezTo>
                <a:cubicBezTo>
                  <a:pt x="6017098" y="2816949"/>
                  <a:pt x="5984977" y="2794249"/>
                  <a:pt x="5882112" y="2808951"/>
                </a:cubicBezTo>
                <a:cubicBezTo>
                  <a:pt x="5779247" y="2823653"/>
                  <a:pt x="5540017" y="2745334"/>
                  <a:pt x="5317610" y="2808951"/>
                </a:cubicBezTo>
                <a:cubicBezTo>
                  <a:pt x="5095203" y="2872568"/>
                  <a:pt x="5103841" y="2797739"/>
                  <a:pt x="4990198" y="2808951"/>
                </a:cubicBezTo>
                <a:cubicBezTo>
                  <a:pt x="4876555" y="2820163"/>
                  <a:pt x="4779127" y="2779782"/>
                  <a:pt x="4662787" y="2808951"/>
                </a:cubicBezTo>
                <a:cubicBezTo>
                  <a:pt x="4546447" y="2838120"/>
                  <a:pt x="4364053" y="2768424"/>
                  <a:pt x="4098285" y="2808951"/>
                </a:cubicBezTo>
                <a:cubicBezTo>
                  <a:pt x="3832517" y="2849478"/>
                  <a:pt x="3851171" y="2785997"/>
                  <a:pt x="3691844" y="2808951"/>
                </a:cubicBezTo>
                <a:cubicBezTo>
                  <a:pt x="3532517" y="2831905"/>
                  <a:pt x="3237888" y="2761553"/>
                  <a:pt x="3048311" y="2808951"/>
                </a:cubicBezTo>
                <a:cubicBezTo>
                  <a:pt x="2858734" y="2856349"/>
                  <a:pt x="2751624" y="2778405"/>
                  <a:pt x="2641870" y="2808951"/>
                </a:cubicBezTo>
                <a:cubicBezTo>
                  <a:pt x="2532116" y="2839497"/>
                  <a:pt x="2251417" y="2736167"/>
                  <a:pt x="1998337" y="2808951"/>
                </a:cubicBezTo>
                <a:cubicBezTo>
                  <a:pt x="1745257" y="2881735"/>
                  <a:pt x="1769145" y="2801306"/>
                  <a:pt x="1670926" y="2808951"/>
                </a:cubicBezTo>
                <a:cubicBezTo>
                  <a:pt x="1572707" y="2816596"/>
                  <a:pt x="1220252" y="2797692"/>
                  <a:pt x="1027394" y="2808951"/>
                </a:cubicBezTo>
                <a:cubicBezTo>
                  <a:pt x="834536" y="2820210"/>
                  <a:pt x="733357" y="2799676"/>
                  <a:pt x="620952" y="2808951"/>
                </a:cubicBezTo>
                <a:cubicBezTo>
                  <a:pt x="508547" y="2818226"/>
                  <a:pt x="203619" y="2761045"/>
                  <a:pt x="0" y="2808951"/>
                </a:cubicBezTo>
                <a:cubicBezTo>
                  <a:pt x="-39400" y="2581674"/>
                  <a:pt x="21413" y="2505362"/>
                  <a:pt x="0" y="2303340"/>
                </a:cubicBezTo>
                <a:cubicBezTo>
                  <a:pt x="-21413" y="2101318"/>
                  <a:pt x="29755" y="1992255"/>
                  <a:pt x="0" y="1685371"/>
                </a:cubicBezTo>
                <a:cubicBezTo>
                  <a:pt x="-29755" y="1378487"/>
                  <a:pt x="32202" y="1432094"/>
                  <a:pt x="0" y="1179759"/>
                </a:cubicBezTo>
                <a:cubicBezTo>
                  <a:pt x="-32202" y="927424"/>
                  <a:pt x="723" y="884936"/>
                  <a:pt x="0" y="702238"/>
                </a:cubicBezTo>
                <a:cubicBezTo>
                  <a:pt x="-723" y="519540"/>
                  <a:pt x="35862" y="162023"/>
                  <a:pt x="0" y="0"/>
                </a:cubicBezTo>
                <a:close/>
              </a:path>
            </a:pathLst>
          </a:custGeom>
          <a:ln w="50800">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8" name="TextBox 7">
            <a:extLst>
              <a:ext uri="{FF2B5EF4-FFF2-40B4-BE49-F238E27FC236}">
                <a16:creationId xmlns:a16="http://schemas.microsoft.com/office/drawing/2014/main" id="{9927DB15-5B11-15B7-C29F-BC1CF6155EB3}"/>
              </a:ext>
            </a:extLst>
          </p:cNvPr>
          <p:cNvSpPr txBox="1"/>
          <p:nvPr/>
        </p:nvSpPr>
        <p:spPr>
          <a:xfrm>
            <a:off x="407766" y="5581881"/>
            <a:ext cx="9583008" cy="646331"/>
          </a:xfrm>
          <a:prstGeom prst="rect">
            <a:avLst/>
          </a:prstGeom>
          <a:noFill/>
        </p:spPr>
        <p:txBody>
          <a:bodyPr wrap="none" rtlCol="0">
            <a:spAutoFit/>
          </a:bodyPr>
          <a:lstStyle/>
          <a:p>
            <a:r>
              <a:rPr lang="en-GB" sz="3600" dirty="0"/>
              <a:t>https://</a:t>
            </a:r>
            <a:r>
              <a:rPr lang="en-GB" sz="3600" dirty="0" err="1"/>
              <a:t>aaltodictionaryofml.github.io</a:t>
            </a:r>
            <a:r>
              <a:rPr lang="en-GB" sz="3600" dirty="0"/>
              <a:t>/</a:t>
            </a:r>
            <a:r>
              <a:rPr lang="en-GB" sz="3600" dirty="0" err="1"/>
              <a:t>ADictML.pdf</a:t>
            </a:r>
            <a:endParaRPr lang="en-GB" sz="3600" dirty="0"/>
          </a:p>
        </p:txBody>
      </p:sp>
    </p:spTree>
    <p:extLst>
      <p:ext uri="{BB962C8B-B14F-4D97-AF65-F5344CB8AC3E}">
        <p14:creationId xmlns:p14="http://schemas.microsoft.com/office/powerpoint/2010/main" val="3256861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472042" y="314325"/>
            <a:ext cx="11719957" cy="1325563"/>
          </a:xfrm>
        </p:spPr>
        <p:txBody>
          <a:bodyPr>
            <a:noAutofit/>
          </a:bodyPr>
          <a:lstStyle/>
          <a:p>
            <a:r>
              <a:rPr lang="en-AT" sz="6600" b="1" dirty="0"/>
              <a:t>Feature Deluge.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5FB94784-4719-2143-9B99-6A411E4363D8}"/>
              </a:ext>
            </a:extLst>
          </p:cNvPr>
          <p:cNvSpPr>
            <a:spLocks noGrp="1"/>
          </p:cNvSpPr>
          <p:nvPr>
            <p:ph type="sldNum" sz="quarter" idx="12"/>
          </p:nvPr>
        </p:nvSpPr>
        <p:spPr/>
        <p:txBody>
          <a:bodyPr/>
          <a:lstStyle/>
          <a:p>
            <a:fld id="{AC1633F7-ACB1-754E-B76E-ED72C708EAF6}" type="slidenum">
              <a:rPr lang="en-AT" smtClean="0"/>
              <a:pPr/>
              <a:t>50</a:t>
            </a:fld>
            <a:endParaRPr lang="en-AT" dirty="0"/>
          </a:p>
        </p:txBody>
      </p:sp>
      <p:pic>
        <p:nvPicPr>
          <p:cNvPr id="2050" name="Picture 2" descr="The Economist Magazine (The data deluge and how to handle it, February 27 -  March 5 2010): Amazon.com: Books">
            <a:extLst>
              <a:ext uri="{FF2B5EF4-FFF2-40B4-BE49-F238E27FC236}">
                <a16:creationId xmlns:a16="http://schemas.microsoft.com/office/drawing/2014/main" id="{90F099AB-61B8-824F-A8B0-03E2C6E55A34}"/>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747164" y="136525"/>
            <a:ext cx="4468090" cy="5934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6C95DF-5D26-3045-8C44-BA89BE5142E3}"/>
              </a:ext>
            </a:extLst>
          </p:cNvPr>
          <p:cNvSpPr txBox="1"/>
          <p:nvPr/>
        </p:nvSpPr>
        <p:spPr>
          <a:xfrm>
            <a:off x="472042" y="1458963"/>
            <a:ext cx="5915891" cy="5078313"/>
          </a:xfrm>
          <a:prstGeom prst="rect">
            <a:avLst/>
          </a:prstGeom>
          <a:noFill/>
        </p:spPr>
        <p:txBody>
          <a:bodyPr wrap="square" rtlCol="0">
            <a:spAutoFit/>
          </a:bodyPr>
          <a:lstStyle/>
          <a:p>
            <a:r>
              <a:rPr lang="en-GB" sz="3600" dirty="0"/>
              <a:t>modern information technology provides huge </a:t>
            </a:r>
          </a:p>
          <a:p>
            <a:r>
              <a:rPr lang="en-GB" sz="3600" dirty="0"/>
              <a:t>number of raw features </a:t>
            </a:r>
          </a:p>
          <a:p>
            <a:endParaRPr lang="en-GB" sz="3600" dirty="0"/>
          </a:p>
          <a:p>
            <a:pPr marL="285750" indent="-285750">
              <a:buFont typeface="Arial" panose="020B0604020202020204" pitchFamily="34" charset="0"/>
              <a:buChar char="•"/>
            </a:pPr>
            <a:r>
              <a:rPr lang="en-GB" sz="3600" dirty="0"/>
              <a:t>smartphones </a:t>
            </a:r>
          </a:p>
          <a:p>
            <a:pPr marL="285750" indent="-285750">
              <a:buFont typeface="Arial" panose="020B0604020202020204" pitchFamily="34" charset="0"/>
              <a:buChar char="•"/>
            </a:pPr>
            <a:r>
              <a:rPr lang="en-GB" sz="3600" dirty="0"/>
              <a:t>webcams </a:t>
            </a:r>
          </a:p>
          <a:p>
            <a:pPr marL="285750" indent="-285750">
              <a:buFont typeface="Arial" panose="020B0604020202020204" pitchFamily="34" charset="0"/>
              <a:buChar char="•"/>
            </a:pPr>
            <a:r>
              <a:rPr lang="en-GB" sz="3600" dirty="0"/>
              <a:t>social networks </a:t>
            </a:r>
          </a:p>
          <a:p>
            <a:pPr marL="285750" indent="-285750">
              <a:buFont typeface="Arial" panose="020B0604020202020204" pitchFamily="34" charset="0"/>
              <a:buChar char="•"/>
            </a:pPr>
            <a:r>
              <a:rPr lang="en-GB" sz="3600" dirty="0"/>
              <a:t>smart watch</a:t>
            </a:r>
          </a:p>
          <a:p>
            <a:pPr marL="285750" indent="-285750">
              <a:buFont typeface="Arial" panose="020B0604020202020204" pitchFamily="34" charset="0"/>
              <a:buChar char="•"/>
            </a:pPr>
            <a:r>
              <a:rPr lang="en-GB" sz="3600" dirty="0"/>
              <a:t>….</a:t>
            </a:r>
          </a:p>
        </p:txBody>
      </p:sp>
      <p:sp>
        <p:nvSpPr>
          <p:cNvPr id="3" name="Date Placeholder 2">
            <a:extLst>
              <a:ext uri="{FF2B5EF4-FFF2-40B4-BE49-F238E27FC236}">
                <a16:creationId xmlns:a16="http://schemas.microsoft.com/office/drawing/2014/main" id="{88C792E0-322F-5D5D-6489-21A37385F88E}"/>
              </a:ext>
            </a:extLst>
          </p:cNvPr>
          <p:cNvSpPr>
            <a:spLocks noGrp="1"/>
          </p:cNvSpPr>
          <p:nvPr>
            <p:ph type="dt" sz="half" idx="10"/>
          </p:nvPr>
        </p:nvSpPr>
        <p:spPr/>
        <p:txBody>
          <a:bodyPr/>
          <a:lstStyle/>
          <a:p>
            <a:fld id="{D5A07A71-5CB0-8A41-A054-E7D17BDD22A9}" type="datetime1">
              <a:rPr lang="en-US" smtClean="0"/>
              <a:t>6/23/23</a:t>
            </a:fld>
            <a:endParaRPr lang="en-AT"/>
          </a:p>
        </p:txBody>
      </p:sp>
    </p:spTree>
    <p:extLst>
      <p:ext uri="{BB962C8B-B14F-4D97-AF65-F5344CB8AC3E}">
        <p14:creationId xmlns:p14="http://schemas.microsoft.com/office/powerpoint/2010/main" val="23394519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1ABF7971-5136-F74C-8C7E-A9E1195B7440}"/>
              </a:ext>
            </a:extLst>
          </p:cNvPr>
          <p:cNvSpPr txBox="1"/>
          <p:nvPr/>
        </p:nvSpPr>
        <p:spPr>
          <a:xfrm>
            <a:off x="488976" y="369312"/>
            <a:ext cx="12481957" cy="5509200"/>
          </a:xfrm>
          <a:prstGeom prst="rect">
            <a:avLst/>
          </a:prstGeom>
          <a:noFill/>
        </p:spPr>
        <p:txBody>
          <a:bodyPr wrap="square" rtlCol="0">
            <a:spAutoFit/>
          </a:bodyPr>
          <a:lstStyle/>
          <a:p>
            <a:endParaRPr lang="en-GB" sz="4400" dirty="0"/>
          </a:p>
          <a:p>
            <a:r>
              <a:rPr lang="en-GB" sz="4400" dirty="0"/>
              <a:t>use only </a:t>
            </a:r>
            <a:r>
              <a:rPr lang="en-GB" sz="4400" dirty="0">
                <a:solidFill>
                  <a:srgbClr val="FF0000"/>
                </a:solidFill>
              </a:rPr>
              <a:t>most relevant features but not fewer</a:t>
            </a:r>
            <a:r>
              <a:rPr lang="en-GB" sz="4400" dirty="0"/>
              <a:t>. </a:t>
            </a:r>
          </a:p>
          <a:p>
            <a:endParaRPr lang="en-GB" sz="4400" dirty="0"/>
          </a:p>
          <a:p>
            <a:r>
              <a:rPr lang="en-GB" sz="4400" dirty="0">
                <a:solidFill>
                  <a:srgbClr val="FF0000"/>
                </a:solidFill>
              </a:rPr>
              <a:t>missing relevant </a:t>
            </a:r>
            <a:r>
              <a:rPr lang="en-GB" sz="4400" dirty="0"/>
              <a:t>features bad for accuracy </a:t>
            </a:r>
          </a:p>
          <a:p>
            <a:endParaRPr lang="en-GB" sz="4400" dirty="0"/>
          </a:p>
          <a:p>
            <a:r>
              <a:rPr lang="en-GB" sz="4400" dirty="0"/>
              <a:t>using </a:t>
            </a:r>
            <a:r>
              <a:rPr lang="en-GB" sz="4400" dirty="0">
                <a:solidFill>
                  <a:srgbClr val="FF0000"/>
                </a:solidFill>
              </a:rPr>
              <a:t>many irrelevant features </a:t>
            </a:r>
            <a:r>
              <a:rPr lang="en-GB" sz="4400" dirty="0"/>
              <a:t>wastes </a:t>
            </a:r>
          </a:p>
          <a:p>
            <a:r>
              <a:rPr lang="en-GB" sz="4400" dirty="0"/>
              <a:t>computation and might result in </a:t>
            </a:r>
            <a:r>
              <a:rPr lang="en-GB" sz="4400" dirty="0">
                <a:solidFill>
                  <a:srgbClr val="FF0000"/>
                </a:solidFill>
              </a:rPr>
              <a:t>overfitting</a:t>
            </a:r>
          </a:p>
          <a:p>
            <a:endParaRPr lang="en-GB" sz="4400" dirty="0"/>
          </a:p>
        </p:txBody>
      </p:sp>
      <p:sp>
        <p:nvSpPr>
          <p:cNvPr id="2" name="Slide Number Placeholder 1">
            <a:extLst>
              <a:ext uri="{FF2B5EF4-FFF2-40B4-BE49-F238E27FC236}">
                <a16:creationId xmlns:a16="http://schemas.microsoft.com/office/drawing/2014/main" id="{96FF8E6B-B42F-AD48-A995-F617EB95DACF}"/>
              </a:ext>
            </a:extLst>
          </p:cNvPr>
          <p:cNvSpPr>
            <a:spLocks noGrp="1"/>
          </p:cNvSpPr>
          <p:nvPr>
            <p:ph type="sldNum" sz="quarter" idx="12"/>
          </p:nvPr>
        </p:nvSpPr>
        <p:spPr/>
        <p:txBody>
          <a:bodyPr/>
          <a:lstStyle/>
          <a:p>
            <a:fld id="{AC1633F7-ACB1-754E-B76E-ED72C708EAF6}" type="slidenum">
              <a:rPr lang="en-AT" smtClean="0"/>
              <a:pPr/>
              <a:t>51</a:t>
            </a:fld>
            <a:endParaRPr lang="en-AT" dirty="0"/>
          </a:p>
        </p:txBody>
      </p:sp>
      <p:sp>
        <p:nvSpPr>
          <p:cNvPr id="5" name="Date Placeholder 4">
            <a:extLst>
              <a:ext uri="{FF2B5EF4-FFF2-40B4-BE49-F238E27FC236}">
                <a16:creationId xmlns:a16="http://schemas.microsoft.com/office/drawing/2014/main" id="{FEC559E7-3180-0BC9-2925-C1CB7160D989}"/>
              </a:ext>
            </a:extLst>
          </p:cNvPr>
          <p:cNvSpPr>
            <a:spLocks noGrp="1"/>
          </p:cNvSpPr>
          <p:nvPr>
            <p:ph type="dt" sz="half" idx="10"/>
          </p:nvPr>
        </p:nvSpPr>
        <p:spPr/>
        <p:txBody>
          <a:bodyPr/>
          <a:lstStyle/>
          <a:p>
            <a:fld id="{B795094F-7D01-CE4A-897B-0ED3414B73F0}" type="datetime1">
              <a:rPr lang="en-US" smtClean="0"/>
              <a:t>6/23/23</a:t>
            </a:fld>
            <a:endParaRPr lang="en-AT"/>
          </a:p>
        </p:txBody>
      </p:sp>
    </p:spTree>
    <p:extLst>
      <p:ext uri="{BB962C8B-B14F-4D97-AF65-F5344CB8AC3E}">
        <p14:creationId xmlns:p14="http://schemas.microsoft.com/office/powerpoint/2010/main" val="557575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1ABF7971-5136-F74C-8C7E-A9E1195B7440}"/>
              </a:ext>
            </a:extLst>
          </p:cNvPr>
          <p:cNvSpPr txBox="1"/>
          <p:nvPr/>
        </p:nvSpPr>
        <p:spPr>
          <a:xfrm>
            <a:off x="558801" y="5448350"/>
            <a:ext cx="9770534" cy="769441"/>
          </a:xfrm>
          <a:prstGeom prst="rect">
            <a:avLst/>
          </a:prstGeom>
          <a:noFill/>
        </p:spPr>
        <p:txBody>
          <a:bodyPr wrap="square" rtlCol="0">
            <a:spAutoFit/>
          </a:bodyPr>
          <a:lstStyle/>
          <a:p>
            <a:r>
              <a:rPr lang="en-GB" sz="4400" dirty="0">
                <a:solidFill>
                  <a:srgbClr val="FF0000"/>
                </a:solidFill>
              </a:rPr>
              <a:t>missing relevant </a:t>
            </a:r>
            <a:r>
              <a:rPr lang="en-GB" sz="4400" dirty="0"/>
              <a:t>features bad for accuracy </a:t>
            </a:r>
          </a:p>
        </p:txBody>
      </p:sp>
      <p:pic>
        <p:nvPicPr>
          <p:cNvPr id="6" name="Picture 5" descr="Table&#10;&#10;Description automatically generated">
            <a:extLst>
              <a:ext uri="{FF2B5EF4-FFF2-40B4-BE49-F238E27FC236}">
                <a16:creationId xmlns:a16="http://schemas.microsoft.com/office/drawing/2014/main" id="{9B5630E9-130E-9E4E-B067-CF6E66A394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5134" y="376696"/>
            <a:ext cx="7298266" cy="4858923"/>
          </a:xfrm>
          <a:prstGeom prst="rect">
            <a:avLst/>
          </a:prstGeom>
        </p:spPr>
      </p:pic>
      <p:sp>
        <p:nvSpPr>
          <p:cNvPr id="2" name="TextBox 1">
            <a:extLst>
              <a:ext uri="{FF2B5EF4-FFF2-40B4-BE49-F238E27FC236}">
                <a16:creationId xmlns:a16="http://schemas.microsoft.com/office/drawing/2014/main" id="{6579A203-F2CE-A64B-BB4C-C67F41077944}"/>
              </a:ext>
            </a:extLst>
          </p:cNvPr>
          <p:cNvSpPr txBox="1"/>
          <p:nvPr/>
        </p:nvSpPr>
        <p:spPr>
          <a:xfrm>
            <a:off x="7399867" y="1716589"/>
            <a:ext cx="4572000" cy="3046988"/>
          </a:xfrm>
          <a:prstGeom prst="rect">
            <a:avLst/>
          </a:prstGeom>
          <a:noFill/>
        </p:spPr>
        <p:txBody>
          <a:bodyPr wrap="square" rtlCol="0">
            <a:spAutoFit/>
          </a:bodyPr>
          <a:lstStyle/>
          <a:p>
            <a:r>
              <a:rPr lang="en-GB" sz="2400" dirty="0"/>
              <a:t>data point = some day at </a:t>
            </a:r>
          </a:p>
          <a:p>
            <a:r>
              <a:rPr lang="en-GB" sz="2400" dirty="0"/>
              <a:t>FMI station </a:t>
            </a:r>
          </a:p>
          <a:p>
            <a:endParaRPr lang="en-GB" sz="2400" dirty="0"/>
          </a:p>
          <a:p>
            <a:endParaRPr lang="en-GB" sz="2400" dirty="0"/>
          </a:p>
          <a:p>
            <a:r>
              <a:rPr lang="en-GB" sz="2400" dirty="0"/>
              <a:t>feature = nr of hourly observations</a:t>
            </a:r>
          </a:p>
          <a:p>
            <a:endParaRPr lang="en-GB" sz="2400" dirty="0"/>
          </a:p>
          <a:p>
            <a:r>
              <a:rPr lang="en-GB" sz="2400" dirty="0"/>
              <a:t>want to predict maximum daytime</a:t>
            </a:r>
          </a:p>
          <a:p>
            <a:r>
              <a:rPr lang="en-GB" sz="2400" dirty="0"/>
              <a:t>temperature </a:t>
            </a:r>
          </a:p>
        </p:txBody>
      </p:sp>
      <p:sp>
        <p:nvSpPr>
          <p:cNvPr id="7" name="Slide Number Placeholder 6">
            <a:extLst>
              <a:ext uri="{FF2B5EF4-FFF2-40B4-BE49-F238E27FC236}">
                <a16:creationId xmlns:a16="http://schemas.microsoft.com/office/drawing/2014/main" id="{FCE98485-623F-9848-9DEA-3D7E4B0729BF}"/>
              </a:ext>
            </a:extLst>
          </p:cNvPr>
          <p:cNvSpPr>
            <a:spLocks noGrp="1"/>
          </p:cNvSpPr>
          <p:nvPr>
            <p:ph type="sldNum" sz="quarter" idx="12"/>
          </p:nvPr>
        </p:nvSpPr>
        <p:spPr/>
        <p:txBody>
          <a:bodyPr/>
          <a:lstStyle/>
          <a:p>
            <a:fld id="{AC1633F7-ACB1-754E-B76E-ED72C708EAF6}" type="slidenum">
              <a:rPr lang="en-AT" smtClean="0"/>
              <a:pPr/>
              <a:t>52</a:t>
            </a:fld>
            <a:endParaRPr lang="en-AT"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5E54D1A-562B-274D-BB73-E70E476AEE27}"/>
                  </a:ext>
                </a:extLst>
              </p14:cNvPr>
              <p14:cNvContentPartPr/>
              <p14:nvPr/>
            </p14:nvContentPartPr>
            <p14:xfrm>
              <a:off x="3012840" y="4531680"/>
              <a:ext cx="2324520" cy="520920"/>
            </p14:xfrm>
          </p:contentPart>
        </mc:Choice>
        <mc:Fallback xmlns="">
          <p:pic>
            <p:nvPicPr>
              <p:cNvPr id="5" name="Ink 4">
                <a:extLst>
                  <a:ext uri="{FF2B5EF4-FFF2-40B4-BE49-F238E27FC236}">
                    <a16:creationId xmlns:a16="http://schemas.microsoft.com/office/drawing/2014/main" id="{C5E54D1A-562B-274D-BB73-E70E476AEE27}"/>
                  </a:ext>
                </a:extLst>
              </p:cNvPr>
              <p:cNvPicPr/>
              <p:nvPr/>
            </p:nvPicPr>
            <p:blipFill>
              <a:blip r:embed="rId4"/>
              <a:stretch>
                <a:fillRect/>
              </a:stretch>
            </p:blipFill>
            <p:spPr>
              <a:xfrm>
                <a:off x="3003480" y="4522320"/>
                <a:ext cx="234324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3D9F923-CE22-3F45-8162-4846116EBF28}"/>
                  </a:ext>
                </a:extLst>
              </p14:cNvPr>
              <p14:cNvContentPartPr/>
              <p14:nvPr/>
            </p14:nvContentPartPr>
            <p14:xfrm>
              <a:off x="3243600" y="1289520"/>
              <a:ext cx="2347200" cy="3565080"/>
            </p14:xfrm>
          </p:contentPart>
        </mc:Choice>
        <mc:Fallback xmlns="">
          <p:pic>
            <p:nvPicPr>
              <p:cNvPr id="8" name="Ink 7">
                <a:extLst>
                  <a:ext uri="{FF2B5EF4-FFF2-40B4-BE49-F238E27FC236}">
                    <a16:creationId xmlns:a16="http://schemas.microsoft.com/office/drawing/2014/main" id="{B3D9F923-CE22-3F45-8162-4846116EBF28}"/>
                  </a:ext>
                </a:extLst>
              </p:cNvPr>
              <p:cNvPicPr/>
              <p:nvPr/>
            </p:nvPicPr>
            <p:blipFill>
              <a:blip r:embed="rId6"/>
              <a:stretch>
                <a:fillRect/>
              </a:stretch>
            </p:blipFill>
            <p:spPr>
              <a:xfrm>
                <a:off x="3234240" y="1280160"/>
                <a:ext cx="2365920" cy="3583800"/>
              </a:xfrm>
              <a:prstGeom prst="rect">
                <a:avLst/>
              </a:prstGeom>
            </p:spPr>
          </p:pic>
        </mc:Fallback>
      </mc:AlternateContent>
      <p:sp>
        <p:nvSpPr>
          <p:cNvPr id="9" name="Date Placeholder 8">
            <a:extLst>
              <a:ext uri="{FF2B5EF4-FFF2-40B4-BE49-F238E27FC236}">
                <a16:creationId xmlns:a16="http://schemas.microsoft.com/office/drawing/2014/main" id="{2B9CA35F-CA6A-E606-D9D4-8FA93786FAF5}"/>
              </a:ext>
            </a:extLst>
          </p:cNvPr>
          <p:cNvSpPr>
            <a:spLocks noGrp="1"/>
          </p:cNvSpPr>
          <p:nvPr>
            <p:ph type="dt" sz="half" idx="10"/>
          </p:nvPr>
        </p:nvSpPr>
        <p:spPr/>
        <p:txBody>
          <a:bodyPr/>
          <a:lstStyle/>
          <a:p>
            <a:fld id="{BDB7E042-B025-C84A-9E00-F69E49263B46}" type="datetime1">
              <a:rPr lang="en-US" smtClean="0"/>
              <a:t>6/23/23</a:t>
            </a:fld>
            <a:endParaRPr lang="en-AT"/>
          </a:p>
        </p:txBody>
      </p:sp>
    </p:spTree>
    <p:extLst>
      <p:ext uri="{BB962C8B-B14F-4D97-AF65-F5344CB8AC3E}">
        <p14:creationId xmlns:p14="http://schemas.microsoft.com/office/powerpoint/2010/main" val="3447570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1ABF7971-5136-F74C-8C7E-A9E1195B7440}"/>
              </a:ext>
            </a:extLst>
          </p:cNvPr>
          <p:cNvSpPr txBox="1"/>
          <p:nvPr/>
        </p:nvSpPr>
        <p:spPr>
          <a:xfrm>
            <a:off x="279400" y="5512737"/>
            <a:ext cx="11633199" cy="769441"/>
          </a:xfrm>
          <a:prstGeom prst="rect">
            <a:avLst/>
          </a:prstGeom>
          <a:noFill/>
        </p:spPr>
        <p:txBody>
          <a:bodyPr wrap="square" rtlCol="0">
            <a:spAutoFit/>
          </a:bodyPr>
          <a:lstStyle/>
          <a:p>
            <a:r>
              <a:rPr lang="en-GB" sz="4400" dirty="0">
                <a:solidFill>
                  <a:srgbClr val="FF0000"/>
                </a:solidFill>
              </a:rPr>
              <a:t>using irrelevant features</a:t>
            </a:r>
            <a:r>
              <a:rPr lang="en-GB" sz="4400" dirty="0"/>
              <a:t> wastes comp. resources</a:t>
            </a:r>
          </a:p>
        </p:txBody>
      </p:sp>
      <p:pic>
        <p:nvPicPr>
          <p:cNvPr id="6" name="Picture 5" descr="Table&#10;&#10;Description automatically generated">
            <a:extLst>
              <a:ext uri="{FF2B5EF4-FFF2-40B4-BE49-F238E27FC236}">
                <a16:creationId xmlns:a16="http://schemas.microsoft.com/office/drawing/2014/main" id="{9B5630E9-130E-9E4E-B067-CF6E66A394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467" y="403838"/>
            <a:ext cx="7298266" cy="4858923"/>
          </a:xfrm>
          <a:prstGeom prst="rect">
            <a:avLst/>
          </a:prstGeom>
        </p:spPr>
      </p:pic>
      <p:sp>
        <p:nvSpPr>
          <p:cNvPr id="2" name="TextBox 1">
            <a:extLst>
              <a:ext uri="{FF2B5EF4-FFF2-40B4-BE49-F238E27FC236}">
                <a16:creationId xmlns:a16="http://schemas.microsoft.com/office/drawing/2014/main" id="{6579A203-F2CE-A64B-BB4C-C67F41077944}"/>
              </a:ext>
            </a:extLst>
          </p:cNvPr>
          <p:cNvSpPr txBox="1"/>
          <p:nvPr/>
        </p:nvSpPr>
        <p:spPr>
          <a:xfrm>
            <a:off x="6316133" y="1277918"/>
            <a:ext cx="5875867" cy="4031873"/>
          </a:xfrm>
          <a:prstGeom prst="rect">
            <a:avLst/>
          </a:prstGeom>
          <a:noFill/>
        </p:spPr>
        <p:txBody>
          <a:bodyPr wrap="square" rtlCol="0">
            <a:spAutoFit/>
          </a:bodyPr>
          <a:lstStyle/>
          <a:p>
            <a:r>
              <a:rPr lang="en-GB" sz="3200" dirty="0"/>
              <a:t>data point = some day at </a:t>
            </a:r>
          </a:p>
          <a:p>
            <a:r>
              <a:rPr lang="en-GB" sz="3200" dirty="0"/>
              <a:t>FMI station </a:t>
            </a:r>
          </a:p>
          <a:p>
            <a:endParaRPr lang="en-GB" sz="3200" dirty="0"/>
          </a:p>
          <a:p>
            <a:endParaRPr lang="en-GB" sz="3200" dirty="0"/>
          </a:p>
          <a:p>
            <a:r>
              <a:rPr lang="en-GB" sz="3200" dirty="0"/>
              <a:t>feature = hourly temp. 00:00 – 15:00</a:t>
            </a:r>
          </a:p>
          <a:p>
            <a:endParaRPr lang="en-GB" sz="3200" dirty="0"/>
          </a:p>
          <a:p>
            <a:r>
              <a:rPr lang="en-GB" sz="3200" dirty="0"/>
              <a:t>want to predict temp at 16:00</a:t>
            </a:r>
          </a:p>
        </p:txBody>
      </p:sp>
      <p:sp>
        <p:nvSpPr>
          <p:cNvPr id="7" name="Slide Number Placeholder 6">
            <a:extLst>
              <a:ext uri="{FF2B5EF4-FFF2-40B4-BE49-F238E27FC236}">
                <a16:creationId xmlns:a16="http://schemas.microsoft.com/office/drawing/2014/main" id="{4BB4B4F6-09B6-6F4D-9AF4-5184111DD174}"/>
              </a:ext>
            </a:extLst>
          </p:cNvPr>
          <p:cNvSpPr>
            <a:spLocks noGrp="1"/>
          </p:cNvSpPr>
          <p:nvPr>
            <p:ph type="sldNum" sz="quarter" idx="12"/>
          </p:nvPr>
        </p:nvSpPr>
        <p:spPr/>
        <p:txBody>
          <a:bodyPr/>
          <a:lstStyle/>
          <a:p>
            <a:fld id="{AC1633F7-ACB1-754E-B76E-ED72C708EAF6}" type="slidenum">
              <a:rPr lang="en-AT" smtClean="0"/>
              <a:pPr/>
              <a:t>53</a:t>
            </a:fld>
            <a:endParaRPr lang="en-AT" dirty="0"/>
          </a:p>
        </p:txBody>
      </p:sp>
      <p:sp>
        <p:nvSpPr>
          <p:cNvPr id="5" name="Date Placeholder 4">
            <a:extLst>
              <a:ext uri="{FF2B5EF4-FFF2-40B4-BE49-F238E27FC236}">
                <a16:creationId xmlns:a16="http://schemas.microsoft.com/office/drawing/2014/main" id="{D3B8153D-D27E-CFB0-479A-4CB0731EDA7A}"/>
              </a:ext>
            </a:extLst>
          </p:cNvPr>
          <p:cNvSpPr>
            <a:spLocks noGrp="1"/>
          </p:cNvSpPr>
          <p:nvPr>
            <p:ph type="dt" sz="half" idx="10"/>
          </p:nvPr>
        </p:nvSpPr>
        <p:spPr/>
        <p:txBody>
          <a:bodyPr/>
          <a:lstStyle/>
          <a:p>
            <a:fld id="{B19E2E09-9B7D-484F-AA88-9BF241CAD4B4}" type="datetime1">
              <a:rPr lang="en-US" smtClean="0"/>
              <a:t>6/23/23</a:t>
            </a:fld>
            <a:endParaRPr lang="en-AT"/>
          </a:p>
        </p:txBody>
      </p:sp>
    </p:spTree>
    <p:extLst>
      <p:ext uri="{BB962C8B-B14F-4D97-AF65-F5344CB8AC3E}">
        <p14:creationId xmlns:p14="http://schemas.microsoft.com/office/powerpoint/2010/main" val="27502911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6600" b="1" dirty="0"/>
              <a:t>Label is Design Choice!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4CB85C4E-9F13-154C-8346-1ED63E7A5A00}"/>
              </a:ext>
            </a:extLst>
          </p:cNvPr>
          <p:cNvSpPr txBox="1"/>
          <p:nvPr/>
        </p:nvSpPr>
        <p:spPr>
          <a:xfrm>
            <a:off x="964654" y="1813138"/>
            <a:ext cx="10191026" cy="2800767"/>
          </a:xfrm>
          <a:prstGeom prst="rect">
            <a:avLst/>
          </a:prstGeom>
          <a:noFill/>
        </p:spPr>
        <p:txBody>
          <a:bodyPr wrap="square" rtlCol="0">
            <a:spAutoFit/>
          </a:bodyPr>
          <a:lstStyle/>
          <a:p>
            <a:r>
              <a:rPr lang="en-GB" sz="4400" dirty="0"/>
              <a:t>YOU choose the label of a data point </a:t>
            </a:r>
          </a:p>
          <a:p>
            <a:endParaRPr lang="en-GB" sz="4400" dirty="0"/>
          </a:p>
          <a:p>
            <a:r>
              <a:rPr lang="en-GB" sz="4400" dirty="0"/>
              <a:t>by choosing/defining label you define </a:t>
            </a:r>
          </a:p>
          <a:p>
            <a:r>
              <a:rPr lang="en-GB" sz="4400" dirty="0"/>
              <a:t>the ML problem or learning task ! </a:t>
            </a:r>
          </a:p>
        </p:txBody>
      </p:sp>
      <p:sp>
        <p:nvSpPr>
          <p:cNvPr id="6" name="Slide Number Placeholder 5">
            <a:extLst>
              <a:ext uri="{FF2B5EF4-FFF2-40B4-BE49-F238E27FC236}">
                <a16:creationId xmlns:a16="http://schemas.microsoft.com/office/drawing/2014/main" id="{5703FA34-00FC-AF45-AB8C-A08CC3C101F0}"/>
              </a:ext>
            </a:extLst>
          </p:cNvPr>
          <p:cNvSpPr>
            <a:spLocks noGrp="1"/>
          </p:cNvSpPr>
          <p:nvPr>
            <p:ph type="sldNum" sz="quarter" idx="12"/>
          </p:nvPr>
        </p:nvSpPr>
        <p:spPr/>
        <p:txBody>
          <a:bodyPr/>
          <a:lstStyle/>
          <a:p>
            <a:fld id="{AC1633F7-ACB1-754E-B76E-ED72C708EAF6}" type="slidenum">
              <a:rPr lang="en-AT" smtClean="0"/>
              <a:pPr/>
              <a:t>54</a:t>
            </a:fld>
            <a:endParaRPr lang="en-AT" dirty="0"/>
          </a:p>
        </p:txBody>
      </p:sp>
      <p:sp>
        <p:nvSpPr>
          <p:cNvPr id="5" name="TextBox 4">
            <a:extLst>
              <a:ext uri="{FF2B5EF4-FFF2-40B4-BE49-F238E27FC236}">
                <a16:creationId xmlns:a16="http://schemas.microsoft.com/office/drawing/2014/main" id="{733F09D9-DD50-0E42-A3B1-1DBB13C21B5B}"/>
              </a:ext>
            </a:extLst>
          </p:cNvPr>
          <p:cNvSpPr txBox="1"/>
          <p:nvPr/>
        </p:nvSpPr>
        <p:spPr>
          <a:xfrm>
            <a:off x="2086708" y="5439508"/>
            <a:ext cx="5274008" cy="769441"/>
          </a:xfrm>
          <a:prstGeom prst="rect">
            <a:avLst/>
          </a:prstGeom>
          <a:noFill/>
        </p:spPr>
        <p:txBody>
          <a:bodyPr wrap="none" rtlCol="0">
            <a:spAutoFit/>
          </a:bodyPr>
          <a:lstStyle/>
          <a:p>
            <a:r>
              <a:rPr lang="en-GB" sz="4400" dirty="0">
                <a:solidFill>
                  <a:srgbClr val="FF0000"/>
                </a:solidFill>
              </a:rPr>
              <a:t>Lecture continues at…</a:t>
            </a:r>
          </a:p>
        </p:txBody>
      </p:sp>
      <p:sp>
        <p:nvSpPr>
          <p:cNvPr id="7" name="Date Placeholder 6">
            <a:extLst>
              <a:ext uri="{FF2B5EF4-FFF2-40B4-BE49-F238E27FC236}">
                <a16:creationId xmlns:a16="http://schemas.microsoft.com/office/drawing/2014/main" id="{800D89EF-5816-5EAA-7F59-08AE87F906ED}"/>
              </a:ext>
            </a:extLst>
          </p:cNvPr>
          <p:cNvSpPr>
            <a:spLocks noGrp="1"/>
          </p:cNvSpPr>
          <p:nvPr>
            <p:ph type="dt" sz="half" idx="10"/>
          </p:nvPr>
        </p:nvSpPr>
        <p:spPr/>
        <p:txBody>
          <a:bodyPr/>
          <a:lstStyle/>
          <a:p>
            <a:fld id="{65EADF9B-14CE-B546-B296-3C03754595D8}" type="datetime1">
              <a:rPr lang="en-US" smtClean="0"/>
              <a:t>6/23/23</a:t>
            </a:fld>
            <a:endParaRPr lang="en-AT"/>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66403788-6925-97C6-04FE-2185A8013669}"/>
                  </a:ext>
                </a:extLst>
              </p14:cNvPr>
              <p14:cNvContentPartPr/>
              <p14:nvPr/>
            </p14:nvContentPartPr>
            <p14:xfrm>
              <a:off x="2058480" y="5620320"/>
              <a:ext cx="5276160" cy="299520"/>
            </p14:xfrm>
          </p:contentPart>
        </mc:Choice>
        <mc:Fallback xmlns="">
          <p:pic>
            <p:nvPicPr>
              <p:cNvPr id="8" name="Ink 7">
                <a:extLst>
                  <a:ext uri="{FF2B5EF4-FFF2-40B4-BE49-F238E27FC236}">
                    <a16:creationId xmlns:a16="http://schemas.microsoft.com/office/drawing/2014/main" id="{66403788-6925-97C6-04FE-2185A8013669}"/>
                  </a:ext>
                </a:extLst>
              </p:cNvPr>
              <p:cNvPicPr/>
              <p:nvPr/>
            </p:nvPicPr>
            <p:blipFill>
              <a:blip r:embed="rId3"/>
              <a:stretch>
                <a:fillRect/>
              </a:stretch>
            </p:blipFill>
            <p:spPr>
              <a:xfrm>
                <a:off x="2049120" y="5610960"/>
                <a:ext cx="5294880" cy="318240"/>
              </a:xfrm>
              <a:prstGeom prst="rect">
                <a:avLst/>
              </a:prstGeom>
            </p:spPr>
          </p:pic>
        </mc:Fallback>
      </mc:AlternateContent>
    </p:spTree>
    <p:extLst>
      <p:ext uri="{BB962C8B-B14F-4D97-AF65-F5344CB8AC3E}">
        <p14:creationId xmlns:p14="http://schemas.microsoft.com/office/powerpoint/2010/main" val="989838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7200" b="1" dirty="0"/>
              <a:t>Regression. Numeric Labels.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55</a:t>
            </a:fld>
            <a:endParaRPr lang="en-AT" dirty="0"/>
          </a:p>
        </p:txBody>
      </p:sp>
      <p:pic>
        <p:nvPicPr>
          <p:cNvPr id="7" name="Picture 6" descr="Table&#10;&#10;Description automatically generated">
            <a:extLst>
              <a:ext uri="{FF2B5EF4-FFF2-40B4-BE49-F238E27FC236}">
                <a16:creationId xmlns:a16="http://schemas.microsoft.com/office/drawing/2014/main" id="{9CFAC20E-30C8-E94A-96CC-7CC1192611C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6651" y="1690688"/>
            <a:ext cx="4740965" cy="4407800"/>
          </a:xfrm>
          <a:prstGeom prst="rect">
            <a:avLst/>
          </a:prstGeom>
        </p:spPr>
      </p:pic>
      <p:sp>
        <p:nvSpPr>
          <p:cNvPr id="8" name="TextBox 7">
            <a:extLst>
              <a:ext uri="{FF2B5EF4-FFF2-40B4-BE49-F238E27FC236}">
                <a16:creationId xmlns:a16="http://schemas.microsoft.com/office/drawing/2014/main" id="{A9AF1387-F863-DC41-835E-AF8D2750DB41}"/>
              </a:ext>
            </a:extLst>
          </p:cNvPr>
          <p:cNvSpPr txBox="1"/>
          <p:nvPr/>
        </p:nvSpPr>
        <p:spPr>
          <a:xfrm>
            <a:off x="5645208" y="1775521"/>
            <a:ext cx="6546792" cy="1200329"/>
          </a:xfrm>
          <a:prstGeom prst="rect">
            <a:avLst/>
          </a:prstGeom>
          <a:noFill/>
        </p:spPr>
        <p:txBody>
          <a:bodyPr wrap="none" rtlCol="0">
            <a:spAutoFit/>
          </a:bodyPr>
          <a:lstStyle/>
          <a:p>
            <a:r>
              <a:rPr lang="en-GB" sz="3600" dirty="0"/>
              <a:t>datapoint </a:t>
            </a:r>
          </a:p>
          <a:p>
            <a:r>
              <a:rPr lang="en-GB" sz="3600" dirty="0"/>
              <a:t>“2021-06-01 at some FMI station”</a:t>
            </a:r>
          </a:p>
        </p:txBody>
      </p:sp>
      <p:sp>
        <p:nvSpPr>
          <p:cNvPr id="9" name="TextBox 8">
            <a:extLst>
              <a:ext uri="{FF2B5EF4-FFF2-40B4-BE49-F238E27FC236}">
                <a16:creationId xmlns:a16="http://schemas.microsoft.com/office/drawing/2014/main" id="{DDB40885-F1AB-C24A-8717-A176247948DD}"/>
              </a:ext>
            </a:extLst>
          </p:cNvPr>
          <p:cNvSpPr txBox="1"/>
          <p:nvPr/>
        </p:nvSpPr>
        <p:spPr>
          <a:xfrm>
            <a:off x="5849330" y="4901911"/>
            <a:ext cx="4033989" cy="646331"/>
          </a:xfrm>
          <a:prstGeom prst="rect">
            <a:avLst/>
          </a:prstGeom>
          <a:noFill/>
        </p:spPr>
        <p:txBody>
          <a:bodyPr wrap="none" rtlCol="0">
            <a:spAutoFit/>
          </a:bodyPr>
          <a:lstStyle/>
          <a:p>
            <a:r>
              <a:rPr lang="en-GB" sz="3600" dirty="0"/>
              <a:t>label = </a:t>
            </a:r>
            <a:r>
              <a:rPr lang="en-GB" sz="3600" dirty="0" err="1"/>
              <a:t>tmp</a:t>
            </a:r>
            <a:r>
              <a:rPr lang="en-GB" sz="3600" dirty="0"/>
              <a:t> at 15:00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646A77C-E1C6-A046-891E-2B96D5A9D972}"/>
                  </a:ext>
                </a:extLst>
              </p14:cNvPr>
              <p14:cNvContentPartPr/>
              <p14:nvPr/>
            </p14:nvContentPartPr>
            <p14:xfrm>
              <a:off x="4459680" y="5650200"/>
              <a:ext cx="627120" cy="311400"/>
            </p14:xfrm>
          </p:contentPart>
        </mc:Choice>
        <mc:Fallback xmlns="">
          <p:pic>
            <p:nvPicPr>
              <p:cNvPr id="3" name="Ink 2">
                <a:extLst>
                  <a:ext uri="{FF2B5EF4-FFF2-40B4-BE49-F238E27FC236}">
                    <a16:creationId xmlns:a16="http://schemas.microsoft.com/office/drawing/2014/main" id="{8646A77C-E1C6-A046-891E-2B96D5A9D972}"/>
                  </a:ext>
                </a:extLst>
              </p:cNvPr>
              <p:cNvPicPr/>
              <p:nvPr/>
            </p:nvPicPr>
            <p:blipFill>
              <a:blip r:embed="rId4"/>
              <a:stretch>
                <a:fillRect/>
              </a:stretch>
            </p:blipFill>
            <p:spPr>
              <a:xfrm>
                <a:off x="4450320" y="5640840"/>
                <a:ext cx="645840" cy="330120"/>
              </a:xfrm>
              <a:prstGeom prst="rect">
                <a:avLst/>
              </a:prstGeom>
            </p:spPr>
          </p:pic>
        </mc:Fallback>
      </mc:AlternateContent>
      <p:sp>
        <p:nvSpPr>
          <p:cNvPr id="5" name="Date Placeholder 4">
            <a:extLst>
              <a:ext uri="{FF2B5EF4-FFF2-40B4-BE49-F238E27FC236}">
                <a16:creationId xmlns:a16="http://schemas.microsoft.com/office/drawing/2014/main" id="{D23632AA-23C9-FE49-EC04-066CEF159887}"/>
              </a:ext>
            </a:extLst>
          </p:cNvPr>
          <p:cNvSpPr>
            <a:spLocks noGrp="1"/>
          </p:cNvSpPr>
          <p:nvPr>
            <p:ph type="dt" sz="half" idx="10"/>
          </p:nvPr>
        </p:nvSpPr>
        <p:spPr/>
        <p:txBody>
          <a:bodyPr/>
          <a:lstStyle/>
          <a:p>
            <a:fld id="{96A2CEBD-4488-9D49-91D4-7AF3A5EAC2DA}" type="datetime1">
              <a:rPr lang="en-US" smtClean="0"/>
              <a:t>6/23/23</a:t>
            </a:fld>
            <a:endParaRPr lang="en-AT"/>
          </a:p>
        </p:txBody>
      </p:sp>
    </p:spTree>
    <p:extLst>
      <p:ext uri="{BB962C8B-B14F-4D97-AF65-F5344CB8AC3E}">
        <p14:creationId xmlns:p14="http://schemas.microsoft.com/office/powerpoint/2010/main" val="3337400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6600" b="1" dirty="0"/>
              <a:t>Binary Classification.</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56</a:t>
            </a:fld>
            <a:endParaRPr lang="en-AT" dirty="0"/>
          </a:p>
        </p:txBody>
      </p:sp>
      <p:pic>
        <p:nvPicPr>
          <p:cNvPr id="7" name="Picture 6" descr="Table&#10;&#10;Description automatically generated">
            <a:extLst>
              <a:ext uri="{FF2B5EF4-FFF2-40B4-BE49-F238E27FC236}">
                <a16:creationId xmlns:a16="http://schemas.microsoft.com/office/drawing/2014/main" id="{9CFAC20E-30C8-E94A-96CC-7CC1192611C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6651" y="1690688"/>
            <a:ext cx="4740965" cy="4407800"/>
          </a:xfrm>
          <a:prstGeom prst="rect">
            <a:avLst/>
          </a:prstGeom>
        </p:spPr>
      </p:pic>
      <p:sp>
        <p:nvSpPr>
          <p:cNvPr id="8" name="TextBox 7">
            <a:extLst>
              <a:ext uri="{FF2B5EF4-FFF2-40B4-BE49-F238E27FC236}">
                <a16:creationId xmlns:a16="http://schemas.microsoft.com/office/drawing/2014/main" id="{A9AF1387-F863-DC41-835E-AF8D2750DB41}"/>
              </a:ext>
            </a:extLst>
          </p:cNvPr>
          <p:cNvSpPr txBox="1"/>
          <p:nvPr/>
        </p:nvSpPr>
        <p:spPr>
          <a:xfrm>
            <a:off x="5645208" y="1775521"/>
            <a:ext cx="6546792" cy="1200329"/>
          </a:xfrm>
          <a:prstGeom prst="rect">
            <a:avLst/>
          </a:prstGeom>
          <a:noFill/>
        </p:spPr>
        <p:txBody>
          <a:bodyPr wrap="none" rtlCol="0">
            <a:spAutoFit/>
          </a:bodyPr>
          <a:lstStyle/>
          <a:p>
            <a:r>
              <a:rPr lang="en-GB" sz="3600" dirty="0"/>
              <a:t>datapoint </a:t>
            </a:r>
          </a:p>
          <a:p>
            <a:r>
              <a:rPr lang="en-GB" sz="3600" dirty="0"/>
              <a:t>“2021-06-01 at some FMI station”</a:t>
            </a:r>
          </a:p>
        </p:txBody>
      </p:sp>
      <p:sp>
        <p:nvSpPr>
          <p:cNvPr id="9" name="TextBox 8">
            <a:extLst>
              <a:ext uri="{FF2B5EF4-FFF2-40B4-BE49-F238E27FC236}">
                <a16:creationId xmlns:a16="http://schemas.microsoft.com/office/drawing/2014/main" id="{DDB40885-F1AB-C24A-8717-A176247948DD}"/>
              </a:ext>
            </a:extLst>
          </p:cNvPr>
          <p:cNvSpPr txBox="1"/>
          <p:nvPr/>
        </p:nvSpPr>
        <p:spPr>
          <a:xfrm>
            <a:off x="5971488" y="4471023"/>
            <a:ext cx="5673861" cy="1200329"/>
          </a:xfrm>
          <a:prstGeom prst="rect">
            <a:avLst/>
          </a:prstGeom>
          <a:noFill/>
        </p:spPr>
        <p:txBody>
          <a:bodyPr wrap="none" rtlCol="0">
            <a:spAutoFit/>
          </a:bodyPr>
          <a:lstStyle/>
          <a:p>
            <a:pPr marL="571500" indent="-571500">
              <a:buFont typeface="Arial" panose="020B0604020202020204" pitchFamily="34" charset="0"/>
              <a:buChar char="•"/>
            </a:pPr>
            <a:r>
              <a:rPr lang="en-GB" sz="3600" dirty="0"/>
              <a:t>“hot” if </a:t>
            </a:r>
            <a:r>
              <a:rPr lang="en-GB" sz="3600" dirty="0" err="1"/>
              <a:t>tmp</a:t>
            </a:r>
            <a:r>
              <a:rPr lang="en-GB" sz="3600" dirty="0"/>
              <a:t> at 15:00 &gt; 10 </a:t>
            </a:r>
          </a:p>
          <a:p>
            <a:pPr marL="571500" indent="-571500">
              <a:buFont typeface="Arial" panose="020B0604020202020204" pitchFamily="34" charset="0"/>
              <a:buChar char="•"/>
            </a:pPr>
            <a:r>
              <a:rPr lang="en-GB" sz="3600" dirty="0"/>
              <a:t>“cold” if … &lt;= 10</a:t>
            </a:r>
          </a:p>
        </p:txBody>
      </p:sp>
      <p:sp>
        <p:nvSpPr>
          <p:cNvPr id="3" name="TextBox 2">
            <a:extLst>
              <a:ext uri="{FF2B5EF4-FFF2-40B4-BE49-F238E27FC236}">
                <a16:creationId xmlns:a16="http://schemas.microsoft.com/office/drawing/2014/main" id="{EE26B305-A6FF-B140-9394-ED850C29D849}"/>
              </a:ext>
            </a:extLst>
          </p:cNvPr>
          <p:cNvSpPr txBox="1"/>
          <p:nvPr/>
        </p:nvSpPr>
        <p:spPr>
          <a:xfrm>
            <a:off x="5613461" y="3805359"/>
            <a:ext cx="1422184" cy="646331"/>
          </a:xfrm>
          <a:prstGeom prst="rect">
            <a:avLst/>
          </a:prstGeom>
          <a:noFill/>
        </p:spPr>
        <p:txBody>
          <a:bodyPr wrap="none" rtlCol="0">
            <a:spAutoFit/>
          </a:bodyPr>
          <a:lstStyle/>
          <a:p>
            <a:r>
              <a:rPr lang="en-GB" sz="3600" dirty="0"/>
              <a:t>label =</a:t>
            </a:r>
          </a:p>
        </p:txBody>
      </p:sp>
      <p:sp>
        <p:nvSpPr>
          <p:cNvPr id="5" name="Date Placeholder 4">
            <a:extLst>
              <a:ext uri="{FF2B5EF4-FFF2-40B4-BE49-F238E27FC236}">
                <a16:creationId xmlns:a16="http://schemas.microsoft.com/office/drawing/2014/main" id="{5BC51FA4-56BF-FE7C-EEBB-52617EA3219E}"/>
              </a:ext>
            </a:extLst>
          </p:cNvPr>
          <p:cNvSpPr>
            <a:spLocks noGrp="1"/>
          </p:cNvSpPr>
          <p:nvPr>
            <p:ph type="dt" sz="half" idx="10"/>
          </p:nvPr>
        </p:nvSpPr>
        <p:spPr/>
        <p:txBody>
          <a:bodyPr/>
          <a:lstStyle/>
          <a:p>
            <a:fld id="{8A1168D3-A4DD-5142-9020-04CCE412F9D7}" type="datetime1">
              <a:rPr lang="en-US" smtClean="0"/>
              <a:t>6/23/23</a:t>
            </a:fld>
            <a:endParaRPr lang="en-AT"/>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0D4DF760-7F2A-D08B-C0B0-BBE058FC4032}"/>
                  </a:ext>
                </a:extLst>
              </p14:cNvPr>
              <p14:cNvContentPartPr/>
              <p14:nvPr/>
            </p14:nvContentPartPr>
            <p14:xfrm>
              <a:off x="7761600" y="3492720"/>
              <a:ext cx="3896640" cy="2859840"/>
            </p14:xfrm>
          </p:contentPart>
        </mc:Choice>
        <mc:Fallback xmlns="">
          <p:pic>
            <p:nvPicPr>
              <p:cNvPr id="10" name="Ink 9">
                <a:extLst>
                  <a:ext uri="{FF2B5EF4-FFF2-40B4-BE49-F238E27FC236}">
                    <a16:creationId xmlns:a16="http://schemas.microsoft.com/office/drawing/2014/main" id="{0D4DF760-7F2A-D08B-C0B0-BBE058FC4032}"/>
                  </a:ext>
                </a:extLst>
              </p:cNvPr>
              <p:cNvPicPr/>
              <p:nvPr/>
            </p:nvPicPr>
            <p:blipFill>
              <a:blip r:embed="rId4"/>
              <a:stretch>
                <a:fillRect/>
              </a:stretch>
            </p:blipFill>
            <p:spPr>
              <a:xfrm>
                <a:off x="7752240" y="3483360"/>
                <a:ext cx="3915360" cy="2878560"/>
              </a:xfrm>
              <a:prstGeom prst="rect">
                <a:avLst/>
              </a:prstGeom>
            </p:spPr>
          </p:pic>
        </mc:Fallback>
      </mc:AlternateContent>
    </p:spTree>
    <p:extLst>
      <p:ext uri="{BB962C8B-B14F-4D97-AF65-F5344CB8AC3E}">
        <p14:creationId xmlns:p14="http://schemas.microsoft.com/office/powerpoint/2010/main" val="3855875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6600" b="1" dirty="0"/>
              <a:t>Multi-Class Classification</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57</a:t>
            </a:fld>
            <a:endParaRPr lang="en-AT" dirty="0"/>
          </a:p>
        </p:txBody>
      </p:sp>
      <p:pic>
        <p:nvPicPr>
          <p:cNvPr id="7" name="Picture 6" descr="Table&#10;&#10;Description automatically generated">
            <a:extLst>
              <a:ext uri="{FF2B5EF4-FFF2-40B4-BE49-F238E27FC236}">
                <a16:creationId xmlns:a16="http://schemas.microsoft.com/office/drawing/2014/main" id="{9CFAC20E-30C8-E94A-96CC-7CC1192611C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2866" y="1690688"/>
            <a:ext cx="4740965" cy="4407800"/>
          </a:xfrm>
          <a:prstGeom prst="rect">
            <a:avLst/>
          </a:prstGeom>
        </p:spPr>
      </p:pic>
      <p:sp>
        <p:nvSpPr>
          <p:cNvPr id="8" name="TextBox 7">
            <a:extLst>
              <a:ext uri="{FF2B5EF4-FFF2-40B4-BE49-F238E27FC236}">
                <a16:creationId xmlns:a16="http://schemas.microsoft.com/office/drawing/2014/main" id="{A9AF1387-F863-DC41-835E-AF8D2750DB41}"/>
              </a:ext>
            </a:extLst>
          </p:cNvPr>
          <p:cNvSpPr txBox="1"/>
          <p:nvPr/>
        </p:nvSpPr>
        <p:spPr>
          <a:xfrm>
            <a:off x="5445916" y="1316572"/>
            <a:ext cx="6546792" cy="1200329"/>
          </a:xfrm>
          <a:prstGeom prst="rect">
            <a:avLst/>
          </a:prstGeom>
          <a:noFill/>
        </p:spPr>
        <p:txBody>
          <a:bodyPr wrap="none" rtlCol="0">
            <a:spAutoFit/>
          </a:bodyPr>
          <a:lstStyle/>
          <a:p>
            <a:r>
              <a:rPr lang="en-GB" sz="3600" dirty="0"/>
              <a:t>datapoint </a:t>
            </a:r>
          </a:p>
          <a:p>
            <a:r>
              <a:rPr lang="en-GB" sz="3600" dirty="0"/>
              <a:t>“2021-06-01 at some FMI station”</a:t>
            </a:r>
          </a:p>
        </p:txBody>
      </p:sp>
      <p:sp>
        <p:nvSpPr>
          <p:cNvPr id="9" name="TextBox 8">
            <a:extLst>
              <a:ext uri="{FF2B5EF4-FFF2-40B4-BE49-F238E27FC236}">
                <a16:creationId xmlns:a16="http://schemas.microsoft.com/office/drawing/2014/main" id="{DDB40885-F1AB-C24A-8717-A176247948DD}"/>
              </a:ext>
            </a:extLst>
          </p:cNvPr>
          <p:cNvSpPr txBox="1"/>
          <p:nvPr/>
        </p:nvSpPr>
        <p:spPr>
          <a:xfrm>
            <a:off x="5375071" y="2994473"/>
            <a:ext cx="6444755" cy="3416320"/>
          </a:xfrm>
          <a:prstGeom prst="rect">
            <a:avLst/>
          </a:prstGeom>
          <a:noFill/>
        </p:spPr>
        <p:txBody>
          <a:bodyPr wrap="square" rtlCol="0">
            <a:spAutoFit/>
          </a:bodyPr>
          <a:lstStyle/>
          <a:p>
            <a:pPr marL="571500" indent="-571500">
              <a:buFont typeface="Arial" panose="020B0604020202020204" pitchFamily="34" charset="0"/>
              <a:buChar char="•"/>
            </a:pPr>
            <a:r>
              <a:rPr lang="en-GB" sz="3600" dirty="0">
                <a:solidFill>
                  <a:srgbClr val="FF0000"/>
                </a:solidFill>
              </a:rPr>
              <a:t>“nice morning” </a:t>
            </a:r>
            <a:r>
              <a:rPr lang="en-GB" sz="3600" dirty="0"/>
              <a:t>if </a:t>
            </a:r>
            <a:r>
              <a:rPr lang="en-GB" sz="3600" dirty="0" err="1"/>
              <a:t>tmp</a:t>
            </a:r>
            <a:r>
              <a:rPr lang="en-GB" sz="3600" dirty="0"/>
              <a:t> at 15:00 &lt; 10 and </a:t>
            </a:r>
            <a:r>
              <a:rPr lang="en-GB" sz="3600" dirty="0" err="1"/>
              <a:t>tmp</a:t>
            </a:r>
            <a:r>
              <a:rPr lang="en-GB" sz="3600" dirty="0"/>
              <a:t> at  10:00 &gt; 10</a:t>
            </a:r>
          </a:p>
          <a:p>
            <a:pPr marL="571500" indent="-571500">
              <a:buFont typeface="Arial" panose="020B0604020202020204" pitchFamily="34" charset="0"/>
              <a:buChar char="•"/>
            </a:pPr>
            <a:r>
              <a:rPr lang="en-GB" sz="3600" dirty="0">
                <a:solidFill>
                  <a:srgbClr val="FF0000"/>
                </a:solidFill>
              </a:rPr>
              <a:t>“nice noon” </a:t>
            </a:r>
            <a:r>
              <a:rPr lang="en-GB" sz="3600" dirty="0"/>
              <a:t>if </a:t>
            </a:r>
            <a:r>
              <a:rPr lang="en-GB" sz="3600" dirty="0" err="1"/>
              <a:t>tmp</a:t>
            </a:r>
            <a:r>
              <a:rPr lang="en-GB" sz="3600" dirty="0"/>
              <a:t> at 15:00 &gt; 10 and </a:t>
            </a:r>
            <a:r>
              <a:rPr lang="en-GB" sz="3600" dirty="0" err="1"/>
              <a:t>tmp</a:t>
            </a:r>
            <a:r>
              <a:rPr lang="en-GB" sz="3600" dirty="0"/>
              <a:t> at  10:00 &lt; 10</a:t>
            </a:r>
          </a:p>
          <a:p>
            <a:pPr marL="571500" indent="-571500">
              <a:buFont typeface="Arial" panose="020B0604020202020204" pitchFamily="34" charset="0"/>
              <a:buChar char="•"/>
            </a:pPr>
            <a:r>
              <a:rPr lang="en-GB" sz="3600" dirty="0">
                <a:solidFill>
                  <a:srgbClr val="FF0000"/>
                </a:solidFill>
              </a:rPr>
              <a:t>“nice day” </a:t>
            </a:r>
            <a:r>
              <a:rPr lang="en-GB" sz="3600" dirty="0"/>
              <a:t>if </a:t>
            </a:r>
            <a:r>
              <a:rPr lang="en-GB" sz="3600" dirty="0" err="1"/>
              <a:t>tmp</a:t>
            </a:r>
            <a:r>
              <a:rPr lang="en-GB" sz="3600" dirty="0"/>
              <a:t> at 15:00 &gt; 10 and </a:t>
            </a:r>
            <a:r>
              <a:rPr lang="en-GB" sz="3600" dirty="0" err="1"/>
              <a:t>tmp</a:t>
            </a:r>
            <a:r>
              <a:rPr lang="en-GB" sz="3600" dirty="0"/>
              <a:t> at  10:00 &gt; 10</a:t>
            </a:r>
          </a:p>
        </p:txBody>
      </p:sp>
      <p:sp>
        <p:nvSpPr>
          <p:cNvPr id="3" name="TextBox 2">
            <a:extLst>
              <a:ext uri="{FF2B5EF4-FFF2-40B4-BE49-F238E27FC236}">
                <a16:creationId xmlns:a16="http://schemas.microsoft.com/office/drawing/2014/main" id="{EE26B305-A6FF-B140-9394-ED850C29D849}"/>
              </a:ext>
            </a:extLst>
          </p:cNvPr>
          <p:cNvSpPr txBox="1"/>
          <p:nvPr/>
        </p:nvSpPr>
        <p:spPr>
          <a:xfrm>
            <a:off x="5193831" y="2446551"/>
            <a:ext cx="1422184" cy="646331"/>
          </a:xfrm>
          <a:prstGeom prst="rect">
            <a:avLst/>
          </a:prstGeom>
          <a:noFill/>
        </p:spPr>
        <p:txBody>
          <a:bodyPr wrap="none" rtlCol="0">
            <a:spAutoFit/>
          </a:bodyPr>
          <a:lstStyle/>
          <a:p>
            <a:r>
              <a:rPr lang="en-GB" sz="3600" dirty="0"/>
              <a:t>label =</a:t>
            </a:r>
          </a:p>
        </p:txBody>
      </p:sp>
      <p:sp>
        <p:nvSpPr>
          <p:cNvPr id="5" name="Date Placeholder 4">
            <a:extLst>
              <a:ext uri="{FF2B5EF4-FFF2-40B4-BE49-F238E27FC236}">
                <a16:creationId xmlns:a16="http://schemas.microsoft.com/office/drawing/2014/main" id="{81BE5161-3601-9F05-22BA-F6556C606A84}"/>
              </a:ext>
            </a:extLst>
          </p:cNvPr>
          <p:cNvSpPr>
            <a:spLocks noGrp="1"/>
          </p:cNvSpPr>
          <p:nvPr>
            <p:ph type="dt" sz="half" idx="10"/>
          </p:nvPr>
        </p:nvSpPr>
        <p:spPr/>
        <p:txBody>
          <a:bodyPr/>
          <a:lstStyle/>
          <a:p>
            <a:fld id="{577B6830-2139-AA40-8F40-3F9FA2B3193E}" type="datetime1">
              <a:rPr lang="en-US" smtClean="0"/>
              <a:t>6/23/23</a:t>
            </a:fld>
            <a:endParaRPr lang="en-AT"/>
          </a:p>
        </p:txBody>
      </p:sp>
    </p:spTree>
    <p:extLst>
      <p:ext uri="{BB962C8B-B14F-4D97-AF65-F5344CB8AC3E}">
        <p14:creationId xmlns:p14="http://schemas.microsoft.com/office/powerpoint/2010/main" val="4178019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238494" y="365125"/>
            <a:ext cx="11115306" cy="1325563"/>
          </a:xfrm>
        </p:spPr>
        <p:txBody>
          <a:bodyPr>
            <a:normAutofit fontScale="90000"/>
          </a:bodyPr>
          <a:lstStyle/>
          <a:p>
            <a:r>
              <a:rPr lang="en-AT" sz="5400" b="1" dirty="0"/>
              <a:t>Multilabel Problems – Multitask Learning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4CB85C4E-9F13-154C-8346-1ED63E7A5A00}"/>
              </a:ext>
            </a:extLst>
          </p:cNvPr>
          <p:cNvSpPr txBox="1"/>
          <p:nvPr/>
        </p:nvSpPr>
        <p:spPr>
          <a:xfrm>
            <a:off x="419100" y="2592358"/>
            <a:ext cx="11353800" cy="2862322"/>
          </a:xfrm>
          <a:prstGeom prst="rect">
            <a:avLst/>
          </a:prstGeom>
          <a:noFill/>
        </p:spPr>
        <p:txBody>
          <a:bodyPr wrap="square" rtlCol="0">
            <a:spAutoFit/>
          </a:bodyPr>
          <a:lstStyle/>
          <a:p>
            <a:r>
              <a:rPr lang="en-GB" sz="3600" dirty="0"/>
              <a:t>by choosing/defining label you define the ML task ! </a:t>
            </a:r>
          </a:p>
          <a:p>
            <a:endParaRPr lang="en-GB" sz="3600" dirty="0"/>
          </a:p>
          <a:p>
            <a:r>
              <a:rPr lang="en-GB" sz="3600" dirty="0"/>
              <a:t>for same data, use different labels </a:t>
            </a:r>
            <a:r>
              <a:rPr lang="en-GB" sz="3600" dirty="0">
                <a:sym typeface="Wingdings" pitchFamily="2" charset="2"/>
              </a:rPr>
              <a:t> multiple learning tasks </a:t>
            </a:r>
          </a:p>
          <a:p>
            <a:endParaRPr lang="en-GB" sz="3600" dirty="0">
              <a:sym typeface="Wingdings" pitchFamily="2" charset="2"/>
            </a:endParaRPr>
          </a:p>
          <a:p>
            <a:r>
              <a:rPr lang="en-GB" sz="3600" dirty="0">
                <a:sym typeface="Wingdings" pitchFamily="2" charset="2"/>
              </a:rPr>
              <a:t>multi-label class. (special case of multi-task learning)</a:t>
            </a:r>
            <a:endParaRPr lang="en-GB" sz="3600"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58</a:t>
            </a:fld>
            <a:endParaRPr lang="en-AT" dirty="0"/>
          </a:p>
        </p:txBody>
      </p:sp>
      <p:sp>
        <p:nvSpPr>
          <p:cNvPr id="5" name="Date Placeholder 4">
            <a:extLst>
              <a:ext uri="{FF2B5EF4-FFF2-40B4-BE49-F238E27FC236}">
                <a16:creationId xmlns:a16="http://schemas.microsoft.com/office/drawing/2014/main" id="{96DCA69A-428C-72C4-C839-570463D8A438}"/>
              </a:ext>
            </a:extLst>
          </p:cNvPr>
          <p:cNvSpPr>
            <a:spLocks noGrp="1"/>
          </p:cNvSpPr>
          <p:nvPr>
            <p:ph type="dt" sz="half" idx="10"/>
          </p:nvPr>
        </p:nvSpPr>
        <p:spPr/>
        <p:txBody>
          <a:bodyPr/>
          <a:lstStyle/>
          <a:p>
            <a:fld id="{15DF1504-73CA-4C4B-8AED-27A10A12A737}" type="datetime1">
              <a:rPr lang="en-US" smtClean="0"/>
              <a:t>6/23/23</a:t>
            </a:fld>
            <a:endParaRPr lang="en-AT"/>
          </a:p>
        </p:txBody>
      </p:sp>
    </p:spTree>
    <p:extLst>
      <p:ext uri="{BB962C8B-B14F-4D97-AF65-F5344CB8AC3E}">
        <p14:creationId xmlns:p14="http://schemas.microsoft.com/office/powerpoint/2010/main" val="2738536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6600" b="1" dirty="0"/>
              <a:t>Multi-Label Regression.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59</a:t>
            </a:fld>
            <a:endParaRPr lang="en-AT" dirty="0"/>
          </a:p>
        </p:txBody>
      </p:sp>
      <p:pic>
        <p:nvPicPr>
          <p:cNvPr id="8" name="Picture 7" descr="Table&#10;&#10;Description automatically generated">
            <a:extLst>
              <a:ext uri="{FF2B5EF4-FFF2-40B4-BE49-F238E27FC236}">
                <a16:creationId xmlns:a16="http://schemas.microsoft.com/office/drawing/2014/main" id="{AF782E07-EB84-6B48-B878-03B616F9723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6651" y="1690688"/>
            <a:ext cx="4740965" cy="4407800"/>
          </a:xfrm>
          <a:prstGeom prst="rect">
            <a:avLst/>
          </a:prstGeom>
        </p:spPr>
      </p:pic>
      <p:sp>
        <p:nvSpPr>
          <p:cNvPr id="9" name="TextBox 8">
            <a:extLst>
              <a:ext uri="{FF2B5EF4-FFF2-40B4-BE49-F238E27FC236}">
                <a16:creationId xmlns:a16="http://schemas.microsoft.com/office/drawing/2014/main" id="{8DE07E25-BE8E-9748-B6DF-0281F1AD996F}"/>
              </a:ext>
            </a:extLst>
          </p:cNvPr>
          <p:cNvSpPr txBox="1"/>
          <p:nvPr/>
        </p:nvSpPr>
        <p:spPr>
          <a:xfrm>
            <a:off x="5645208" y="1775521"/>
            <a:ext cx="6546792" cy="1200329"/>
          </a:xfrm>
          <a:prstGeom prst="rect">
            <a:avLst/>
          </a:prstGeom>
          <a:noFill/>
        </p:spPr>
        <p:txBody>
          <a:bodyPr wrap="none" rtlCol="0">
            <a:spAutoFit/>
          </a:bodyPr>
          <a:lstStyle/>
          <a:p>
            <a:r>
              <a:rPr lang="en-GB" sz="3600" dirty="0"/>
              <a:t>datapoint </a:t>
            </a:r>
          </a:p>
          <a:p>
            <a:r>
              <a:rPr lang="en-GB" sz="3600" dirty="0"/>
              <a:t>“2021-06-01 at some FMI station”</a:t>
            </a:r>
          </a:p>
        </p:txBody>
      </p:sp>
      <p:sp>
        <p:nvSpPr>
          <p:cNvPr id="10" name="TextBox 9">
            <a:extLst>
              <a:ext uri="{FF2B5EF4-FFF2-40B4-BE49-F238E27FC236}">
                <a16:creationId xmlns:a16="http://schemas.microsoft.com/office/drawing/2014/main" id="{41843D61-7A19-7F4B-A4B8-BAFA2BD7120F}"/>
              </a:ext>
            </a:extLst>
          </p:cNvPr>
          <p:cNvSpPr txBox="1"/>
          <p:nvPr/>
        </p:nvSpPr>
        <p:spPr>
          <a:xfrm>
            <a:off x="5849330" y="4901911"/>
            <a:ext cx="3641766" cy="584775"/>
          </a:xfrm>
          <a:prstGeom prst="rect">
            <a:avLst/>
          </a:prstGeom>
          <a:noFill/>
        </p:spPr>
        <p:txBody>
          <a:bodyPr wrap="none" rtlCol="0">
            <a:spAutoFit/>
          </a:bodyPr>
          <a:lstStyle/>
          <a:p>
            <a:r>
              <a:rPr lang="en-GB" sz="3200" dirty="0"/>
              <a:t>label2= </a:t>
            </a:r>
            <a:r>
              <a:rPr lang="en-GB" sz="3200" dirty="0" err="1"/>
              <a:t>tmp</a:t>
            </a:r>
            <a:r>
              <a:rPr lang="en-GB" sz="3200" dirty="0"/>
              <a:t> at 15:00</a:t>
            </a:r>
          </a:p>
        </p:txBody>
      </p:sp>
      <p:sp>
        <p:nvSpPr>
          <p:cNvPr id="11" name="TextBox 10">
            <a:extLst>
              <a:ext uri="{FF2B5EF4-FFF2-40B4-BE49-F238E27FC236}">
                <a16:creationId xmlns:a16="http://schemas.microsoft.com/office/drawing/2014/main" id="{481659AD-11DA-4D4B-8A2D-A6D22A7006B6}"/>
              </a:ext>
            </a:extLst>
          </p:cNvPr>
          <p:cNvSpPr txBox="1"/>
          <p:nvPr/>
        </p:nvSpPr>
        <p:spPr>
          <a:xfrm>
            <a:off x="5849330" y="3615715"/>
            <a:ext cx="3827715" cy="861774"/>
          </a:xfrm>
          <a:prstGeom prst="rect">
            <a:avLst/>
          </a:prstGeom>
          <a:noFill/>
        </p:spPr>
        <p:txBody>
          <a:bodyPr wrap="none" rtlCol="0">
            <a:spAutoFit/>
          </a:bodyPr>
          <a:lstStyle/>
          <a:p>
            <a:r>
              <a:rPr lang="en-GB" sz="3200" dirty="0"/>
              <a:t>label1 = </a:t>
            </a:r>
            <a:r>
              <a:rPr lang="en-GB" sz="3200" dirty="0" err="1"/>
              <a:t>tmp</a:t>
            </a:r>
            <a:r>
              <a:rPr lang="en-GB" sz="3200" dirty="0"/>
              <a:t> at 10:00 </a:t>
            </a:r>
          </a:p>
          <a:p>
            <a:endParaRPr lang="en-GB" dirty="0"/>
          </a:p>
        </p:txBody>
      </p:sp>
      <p:sp>
        <p:nvSpPr>
          <p:cNvPr id="3" name="Date Placeholder 2">
            <a:extLst>
              <a:ext uri="{FF2B5EF4-FFF2-40B4-BE49-F238E27FC236}">
                <a16:creationId xmlns:a16="http://schemas.microsoft.com/office/drawing/2014/main" id="{68573E80-DCAB-EC1D-B8B4-241EB04360AC}"/>
              </a:ext>
            </a:extLst>
          </p:cNvPr>
          <p:cNvSpPr>
            <a:spLocks noGrp="1"/>
          </p:cNvSpPr>
          <p:nvPr>
            <p:ph type="dt" sz="half" idx="10"/>
          </p:nvPr>
        </p:nvSpPr>
        <p:spPr/>
        <p:txBody>
          <a:bodyPr/>
          <a:lstStyle/>
          <a:p>
            <a:fld id="{AEEFCD50-92A2-174D-BBD3-974A4B0A3C30}" type="datetime1">
              <a:rPr lang="en-US" smtClean="0"/>
              <a:t>6/23/23</a:t>
            </a:fld>
            <a:endParaRPr lang="en-AT"/>
          </a:p>
        </p:txBody>
      </p:sp>
    </p:spTree>
    <p:extLst>
      <p:ext uri="{BB962C8B-B14F-4D97-AF65-F5344CB8AC3E}">
        <p14:creationId xmlns:p14="http://schemas.microsoft.com/office/powerpoint/2010/main" val="2760624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25E5-C47F-1E5A-B194-8A14F362C870}"/>
              </a:ext>
            </a:extLst>
          </p:cNvPr>
          <p:cNvSpPr>
            <a:spLocks noGrp="1"/>
          </p:cNvSpPr>
          <p:nvPr>
            <p:ph type="title"/>
          </p:nvPr>
        </p:nvSpPr>
        <p:spPr/>
        <p:txBody>
          <a:bodyPr>
            <a:normAutofit/>
          </a:bodyPr>
          <a:lstStyle/>
          <a:p>
            <a:r>
              <a:rPr lang="en-GB" sz="6000" b="1" dirty="0"/>
              <a:t>Machine Learning YouTube. </a:t>
            </a:r>
          </a:p>
        </p:txBody>
      </p:sp>
      <p:sp>
        <p:nvSpPr>
          <p:cNvPr id="4" name="Date Placeholder 3">
            <a:extLst>
              <a:ext uri="{FF2B5EF4-FFF2-40B4-BE49-F238E27FC236}">
                <a16:creationId xmlns:a16="http://schemas.microsoft.com/office/drawing/2014/main" id="{DDCB67D8-05B6-ADC9-97D7-FE3B0ACBBF48}"/>
              </a:ext>
            </a:extLst>
          </p:cNvPr>
          <p:cNvSpPr>
            <a:spLocks noGrp="1"/>
          </p:cNvSpPr>
          <p:nvPr>
            <p:ph type="dt" sz="half" idx="10"/>
          </p:nvPr>
        </p:nvSpPr>
        <p:spPr/>
        <p:txBody>
          <a:bodyPr/>
          <a:lstStyle/>
          <a:p>
            <a:fld id="{5EA3FC8D-1813-854F-BE27-96884CBBC6F5}" type="datetime1">
              <a:rPr lang="en-US" smtClean="0"/>
              <a:t>6/23/23</a:t>
            </a:fld>
            <a:endParaRPr lang="en-GB" dirty="0"/>
          </a:p>
        </p:txBody>
      </p:sp>
      <p:sp>
        <p:nvSpPr>
          <p:cNvPr id="5" name="Footer Placeholder 4">
            <a:extLst>
              <a:ext uri="{FF2B5EF4-FFF2-40B4-BE49-F238E27FC236}">
                <a16:creationId xmlns:a16="http://schemas.microsoft.com/office/drawing/2014/main" id="{1CEF8069-8E04-FB10-74B8-7FE326F294EC}"/>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BCB4F686-FF77-3A43-E11B-BD53CA46FDA3}"/>
              </a:ext>
            </a:extLst>
          </p:cNvPr>
          <p:cNvSpPr>
            <a:spLocks noGrp="1"/>
          </p:cNvSpPr>
          <p:nvPr>
            <p:ph type="sldNum" sz="quarter" idx="12"/>
          </p:nvPr>
        </p:nvSpPr>
        <p:spPr/>
        <p:txBody>
          <a:bodyPr/>
          <a:lstStyle/>
          <a:p>
            <a:fld id="{1769BA03-D485-7647-B394-D5FA64CC5371}" type="slidenum">
              <a:rPr lang="en-GB" smtClean="0"/>
              <a:pPr/>
              <a:t>6</a:t>
            </a:fld>
            <a:endParaRPr lang="en-GB" dirty="0"/>
          </a:p>
        </p:txBody>
      </p:sp>
      <p:pic>
        <p:nvPicPr>
          <p:cNvPr id="7" name="Picture 6" descr="Graphical user interface, website&#10;&#10;Description automatically generated">
            <a:extLst>
              <a:ext uri="{FF2B5EF4-FFF2-40B4-BE49-F238E27FC236}">
                <a16:creationId xmlns:a16="http://schemas.microsoft.com/office/drawing/2014/main" id="{2D306FA5-9FBE-F6AF-AA70-B89D9187DEE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84085" y="2273518"/>
            <a:ext cx="7772400" cy="3733133"/>
          </a:xfrm>
          <a:prstGeom prst="rect">
            <a:avLst/>
          </a:prstGeom>
        </p:spPr>
      </p:pic>
      <p:sp>
        <p:nvSpPr>
          <p:cNvPr id="8" name="TextBox 7">
            <a:extLst>
              <a:ext uri="{FF2B5EF4-FFF2-40B4-BE49-F238E27FC236}">
                <a16:creationId xmlns:a16="http://schemas.microsoft.com/office/drawing/2014/main" id="{2C8DF596-FF47-F770-A423-C7359D23F790}"/>
              </a:ext>
            </a:extLst>
          </p:cNvPr>
          <p:cNvSpPr txBox="1"/>
          <p:nvPr/>
        </p:nvSpPr>
        <p:spPr>
          <a:xfrm>
            <a:off x="1126671" y="1554488"/>
            <a:ext cx="10320197" cy="523220"/>
          </a:xfrm>
          <a:prstGeom prst="rect">
            <a:avLst/>
          </a:prstGeom>
          <a:noFill/>
        </p:spPr>
        <p:txBody>
          <a:bodyPr wrap="none" rtlCol="0">
            <a:spAutoFit/>
          </a:bodyPr>
          <a:lstStyle/>
          <a:p>
            <a:r>
              <a:rPr lang="en-GB" sz="2800" dirty="0"/>
              <a:t>https://</a:t>
            </a:r>
            <a:r>
              <a:rPr lang="en-GB" sz="2800" dirty="0" err="1"/>
              <a:t>www.youtube.com</a:t>
            </a:r>
            <a:r>
              <a:rPr lang="en-GB" sz="2800" dirty="0"/>
              <a:t>/channel/UC_tW4Z_GfJ2WCnKDtwMuDUA</a:t>
            </a:r>
          </a:p>
        </p:txBody>
      </p:sp>
    </p:spTree>
    <p:extLst>
      <p:ext uri="{BB962C8B-B14F-4D97-AF65-F5344CB8AC3E}">
        <p14:creationId xmlns:p14="http://schemas.microsoft.com/office/powerpoint/2010/main" val="3344948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838200" y="365125"/>
            <a:ext cx="11115306" cy="1325563"/>
          </a:xfrm>
        </p:spPr>
        <p:txBody>
          <a:bodyPr>
            <a:normAutofit/>
          </a:bodyPr>
          <a:lstStyle/>
          <a:p>
            <a:r>
              <a:rPr lang="en-AT" sz="6600" b="1" dirty="0"/>
              <a:t>Multilabel Classification.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60</a:t>
            </a:fld>
            <a:endParaRPr lang="en-AT" dirty="0"/>
          </a:p>
        </p:txBody>
      </p:sp>
      <p:pic>
        <p:nvPicPr>
          <p:cNvPr id="7" name="Picture 6" descr="A picture containing tree, outdoor, grass, forest&#10;&#10;Description automatically generated">
            <a:extLst>
              <a:ext uri="{FF2B5EF4-FFF2-40B4-BE49-F238E27FC236}">
                <a16:creationId xmlns:a16="http://schemas.microsoft.com/office/drawing/2014/main" id="{5AF9B1BE-4434-C74F-89D1-D490E8CDBB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2183124"/>
            <a:ext cx="4458649" cy="292088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94D3166-9A61-1E4C-B162-87B819E5B193}"/>
                  </a:ext>
                </a:extLst>
              </p:cNvPr>
              <p:cNvSpPr txBox="1"/>
              <p:nvPr/>
            </p:nvSpPr>
            <p:spPr>
              <a:xfrm>
                <a:off x="5487477" y="2191084"/>
                <a:ext cx="6261178" cy="646331"/>
              </a:xfrm>
              <a:prstGeom prst="rect">
                <a:avLst/>
              </a:prstGeom>
              <a:noFill/>
            </p:spPr>
            <p:txBody>
              <a:bodyPr wrap="square" rtlCol="0">
                <a:spAutoFit/>
              </a:bodyPr>
              <a:lstStyle/>
              <a:p>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𝑦</m:t>
                        </m:r>
                      </m:e>
                      <m:sub>
                        <m:r>
                          <a:rPr lang="de-DE" sz="3600" b="0" i="1" smtClean="0">
                            <a:latin typeface="Cambria Math" panose="02040503050406030204" pitchFamily="18" charset="0"/>
                          </a:rPr>
                          <m:t>1</m:t>
                        </m:r>
                      </m:sub>
                    </m:sSub>
                  </m:oMath>
                </a14:m>
                <a:r>
                  <a:rPr lang="en-GB" sz="3600" dirty="0"/>
                  <a:t>= 1 or 0 if car present or not</a:t>
                </a:r>
              </a:p>
            </p:txBody>
          </p:sp>
        </mc:Choice>
        <mc:Fallback xmlns="">
          <p:sp>
            <p:nvSpPr>
              <p:cNvPr id="5" name="TextBox 4">
                <a:extLst>
                  <a:ext uri="{FF2B5EF4-FFF2-40B4-BE49-F238E27FC236}">
                    <a16:creationId xmlns:a16="http://schemas.microsoft.com/office/drawing/2014/main" id="{694D3166-9A61-1E4C-B162-87B819E5B193}"/>
                  </a:ext>
                </a:extLst>
              </p:cNvPr>
              <p:cNvSpPr txBox="1">
                <a:spLocks noRot="1" noChangeAspect="1" noMove="1" noResize="1" noEditPoints="1" noAdjustHandles="1" noChangeArrowheads="1" noChangeShapeType="1" noTextEdit="1"/>
              </p:cNvSpPr>
              <p:nvPr/>
            </p:nvSpPr>
            <p:spPr>
              <a:xfrm>
                <a:off x="5487477" y="2191084"/>
                <a:ext cx="6261178" cy="646331"/>
              </a:xfrm>
              <a:prstGeom prst="rect">
                <a:avLst/>
              </a:prstGeom>
              <a:blipFill>
                <a:blip r:embed="rId3"/>
                <a:stretch>
                  <a:fillRect l="-1217" t="-13462" b="-32692"/>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CA10FEF-9A03-254B-9CE0-591A70934A81}"/>
                  </a:ext>
                </a:extLst>
              </p:cNvPr>
              <p:cNvSpPr txBox="1"/>
              <p:nvPr/>
            </p:nvSpPr>
            <p:spPr>
              <a:xfrm>
                <a:off x="5487477" y="2927605"/>
                <a:ext cx="6870778" cy="646331"/>
              </a:xfrm>
              <a:prstGeom prst="rect">
                <a:avLst/>
              </a:prstGeom>
              <a:noFill/>
            </p:spPr>
            <p:txBody>
              <a:bodyPr wrap="square" rtlCol="0">
                <a:spAutoFit/>
              </a:bodyPr>
              <a:lstStyle/>
              <a:p>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𝑦</m:t>
                        </m:r>
                      </m:e>
                      <m:sub>
                        <m:r>
                          <a:rPr lang="de-DE" sz="3600" b="0" i="1" smtClean="0">
                            <a:latin typeface="Cambria Math" panose="02040503050406030204" pitchFamily="18" charset="0"/>
                          </a:rPr>
                          <m:t>2</m:t>
                        </m:r>
                      </m:sub>
                    </m:sSub>
                  </m:oMath>
                </a14:m>
                <a:r>
                  <a:rPr lang="en-GB" sz="3600" dirty="0"/>
                  <a:t>= 1 or 0 if person present or not</a:t>
                </a:r>
              </a:p>
            </p:txBody>
          </p:sp>
        </mc:Choice>
        <mc:Fallback xmlns="">
          <p:sp>
            <p:nvSpPr>
              <p:cNvPr id="11" name="TextBox 10">
                <a:extLst>
                  <a:ext uri="{FF2B5EF4-FFF2-40B4-BE49-F238E27FC236}">
                    <a16:creationId xmlns:a16="http://schemas.microsoft.com/office/drawing/2014/main" id="{4CA10FEF-9A03-254B-9CE0-591A70934A81}"/>
                  </a:ext>
                </a:extLst>
              </p:cNvPr>
              <p:cNvSpPr txBox="1">
                <a:spLocks noRot="1" noChangeAspect="1" noMove="1" noResize="1" noEditPoints="1" noAdjustHandles="1" noChangeArrowheads="1" noChangeShapeType="1" noTextEdit="1"/>
              </p:cNvSpPr>
              <p:nvPr/>
            </p:nvSpPr>
            <p:spPr>
              <a:xfrm>
                <a:off x="5487477" y="2927605"/>
                <a:ext cx="6870778" cy="646331"/>
              </a:xfrm>
              <a:prstGeom prst="rect">
                <a:avLst/>
              </a:prstGeom>
              <a:blipFill>
                <a:blip r:embed="rId4"/>
                <a:stretch>
                  <a:fillRect l="-1109" t="-13462" b="-34615"/>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4F98656-5676-B14A-A460-F01CFCDC8A0E}"/>
                  </a:ext>
                </a:extLst>
              </p:cNvPr>
              <p:cNvSpPr txBox="1"/>
              <p:nvPr/>
            </p:nvSpPr>
            <p:spPr>
              <a:xfrm>
                <a:off x="5487477" y="3664126"/>
                <a:ext cx="6870778" cy="646331"/>
              </a:xfrm>
              <a:prstGeom prst="rect">
                <a:avLst/>
              </a:prstGeom>
              <a:noFill/>
            </p:spPr>
            <p:txBody>
              <a:bodyPr wrap="square" rtlCol="0">
                <a:spAutoFit/>
              </a:bodyPr>
              <a:lstStyle/>
              <a:p>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𝑦</m:t>
                        </m:r>
                      </m:e>
                      <m:sub>
                        <m:r>
                          <a:rPr lang="de-DE" sz="3600" b="0" i="1" smtClean="0">
                            <a:latin typeface="Cambria Math" panose="02040503050406030204" pitchFamily="18" charset="0"/>
                          </a:rPr>
                          <m:t>3</m:t>
                        </m:r>
                      </m:sub>
                    </m:sSub>
                  </m:oMath>
                </a14:m>
                <a:r>
                  <a:rPr lang="en-GB" sz="3600" dirty="0"/>
                  <a:t>= 1 or 0 if tree present or not</a:t>
                </a:r>
              </a:p>
            </p:txBody>
          </p:sp>
        </mc:Choice>
        <mc:Fallback xmlns="">
          <p:sp>
            <p:nvSpPr>
              <p:cNvPr id="12" name="TextBox 11">
                <a:extLst>
                  <a:ext uri="{FF2B5EF4-FFF2-40B4-BE49-F238E27FC236}">
                    <a16:creationId xmlns:a16="http://schemas.microsoft.com/office/drawing/2014/main" id="{94F98656-5676-B14A-A460-F01CFCDC8A0E}"/>
                  </a:ext>
                </a:extLst>
              </p:cNvPr>
              <p:cNvSpPr txBox="1">
                <a:spLocks noRot="1" noChangeAspect="1" noMove="1" noResize="1" noEditPoints="1" noAdjustHandles="1" noChangeArrowheads="1" noChangeShapeType="1" noTextEdit="1"/>
              </p:cNvSpPr>
              <p:nvPr/>
            </p:nvSpPr>
            <p:spPr>
              <a:xfrm>
                <a:off x="5487477" y="3664126"/>
                <a:ext cx="6870778" cy="646331"/>
              </a:xfrm>
              <a:prstGeom prst="rect">
                <a:avLst/>
              </a:prstGeom>
              <a:blipFill>
                <a:blip r:embed="rId5"/>
                <a:stretch>
                  <a:fillRect l="-1109" t="-13462" b="-32692"/>
                </a:stretch>
              </a:blipFill>
            </p:spPr>
            <p:txBody>
              <a:bodyPr/>
              <a:lstStyle/>
              <a:p>
                <a:r>
                  <a:rPr lang="en-AT">
                    <a:noFill/>
                  </a:rPr>
                  <a:t> </a:t>
                </a:r>
              </a:p>
            </p:txBody>
          </p:sp>
        </mc:Fallback>
      </mc:AlternateContent>
      <p:sp>
        <p:nvSpPr>
          <p:cNvPr id="3" name="Date Placeholder 2">
            <a:extLst>
              <a:ext uri="{FF2B5EF4-FFF2-40B4-BE49-F238E27FC236}">
                <a16:creationId xmlns:a16="http://schemas.microsoft.com/office/drawing/2014/main" id="{219B966A-928C-2B29-50D1-FDA30CC7DFED}"/>
              </a:ext>
            </a:extLst>
          </p:cNvPr>
          <p:cNvSpPr>
            <a:spLocks noGrp="1"/>
          </p:cNvSpPr>
          <p:nvPr>
            <p:ph type="dt" sz="half" idx="10"/>
          </p:nvPr>
        </p:nvSpPr>
        <p:spPr/>
        <p:txBody>
          <a:bodyPr/>
          <a:lstStyle/>
          <a:p>
            <a:fld id="{A962D45C-06AE-1D4F-B710-572293DB3A60}" type="datetime1">
              <a:rPr lang="en-US" smtClean="0"/>
              <a:t>6/23/23</a:t>
            </a:fld>
            <a:endParaRPr lang="en-AT"/>
          </a:p>
        </p:txBody>
      </p:sp>
    </p:spTree>
    <p:extLst>
      <p:ext uri="{BB962C8B-B14F-4D97-AF65-F5344CB8AC3E}">
        <p14:creationId xmlns:p14="http://schemas.microsoft.com/office/powerpoint/2010/main" val="844283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4B4DB3E7-7D6C-5D4F-8AB5-53B2B0D71883}"/>
              </a:ext>
            </a:extLst>
          </p:cNvPr>
          <p:cNvSpPr>
            <a:spLocks noGrp="1"/>
          </p:cNvSpPr>
          <p:nvPr>
            <p:ph type="sldNum" sz="quarter" idx="12"/>
          </p:nvPr>
        </p:nvSpPr>
        <p:spPr/>
        <p:txBody>
          <a:bodyPr/>
          <a:lstStyle/>
          <a:p>
            <a:fld id="{AC1633F7-ACB1-754E-B76E-ED72C708EAF6}" type="slidenum">
              <a:rPr lang="en-AT" smtClean="0"/>
              <a:pPr/>
              <a:t>61</a:t>
            </a:fld>
            <a:endParaRPr lang="en-AT" dirty="0"/>
          </a:p>
        </p:txBody>
      </p:sp>
      <p:pic>
        <p:nvPicPr>
          <p:cNvPr id="9" name="Picture 8" descr="A picture containing application&#10;&#10;Description automatically generated">
            <a:extLst>
              <a:ext uri="{FF2B5EF4-FFF2-40B4-BE49-F238E27FC236}">
                <a16:creationId xmlns:a16="http://schemas.microsoft.com/office/drawing/2014/main" id="{7BDB79F5-E266-1741-A1F7-C09E346E914E}"/>
              </a:ext>
            </a:extLst>
          </p:cNvPr>
          <p:cNvPicPr>
            <a:picLocks noChangeAspect="1"/>
          </p:cNvPicPr>
          <p:nvPr/>
        </p:nvPicPr>
        <p:blipFill>
          <a:blip r:embed="rId2"/>
          <a:stretch>
            <a:fillRect/>
          </a:stretch>
        </p:blipFill>
        <p:spPr>
          <a:xfrm>
            <a:off x="516355" y="813953"/>
            <a:ext cx="4114799" cy="3952981"/>
          </a:xfrm>
          <a:prstGeom prst="rect">
            <a:avLst/>
          </a:prstGeom>
        </p:spPr>
      </p:pic>
      <p:pic>
        <p:nvPicPr>
          <p:cNvPr id="1026" name="Picture 2" descr="Kirk Borne on Twitter: &amp;quot;#DataScientists QUOTE OF THE WEEK: &amp;quot;Statisticians,  like artists, have the bad habit of falling in love with their models&amp;quot; by  statistician George Box #abdsc #BigData #DataScience #MachineLearning  #Statistics #">
            <a:extLst>
              <a:ext uri="{FF2B5EF4-FFF2-40B4-BE49-F238E27FC236}">
                <a16:creationId xmlns:a16="http://schemas.microsoft.com/office/drawing/2014/main" id="{645DFAA0-21FB-C149-94D2-ADBC3560C54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33601" y="1527313"/>
            <a:ext cx="6942044" cy="323962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15319A91-0AB8-3581-8B43-FE2BD5C692D3}"/>
              </a:ext>
            </a:extLst>
          </p:cNvPr>
          <p:cNvSpPr>
            <a:spLocks noGrp="1"/>
          </p:cNvSpPr>
          <p:nvPr>
            <p:ph type="dt" sz="half" idx="10"/>
          </p:nvPr>
        </p:nvSpPr>
        <p:spPr/>
        <p:txBody>
          <a:bodyPr/>
          <a:lstStyle/>
          <a:p>
            <a:fld id="{8F239AD8-2C00-804A-8725-C3D90DC8FE33}" type="datetime1">
              <a:rPr lang="en-US" smtClean="0"/>
              <a:t>6/23/23</a:t>
            </a:fld>
            <a:endParaRPr lang="en-AT"/>
          </a:p>
        </p:txBody>
      </p:sp>
    </p:spTree>
    <p:extLst>
      <p:ext uri="{BB962C8B-B14F-4D97-AF65-F5344CB8AC3E}">
        <p14:creationId xmlns:p14="http://schemas.microsoft.com/office/powerpoint/2010/main" val="4293663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7200" b="1" dirty="0"/>
              <a:t>Machine Learning.</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9F9C0695-F168-374B-B8FB-2A626DA74747}"/>
              </a:ext>
            </a:extLst>
          </p:cNvPr>
          <p:cNvSpPr txBox="1"/>
          <p:nvPr/>
        </p:nvSpPr>
        <p:spPr>
          <a:xfrm>
            <a:off x="985838" y="2271713"/>
            <a:ext cx="8739187" cy="2862322"/>
          </a:xfrm>
          <a:prstGeom prst="rect">
            <a:avLst/>
          </a:prstGeom>
          <a:noFill/>
        </p:spPr>
        <p:txBody>
          <a:bodyPr wrap="none" rtlCol="0">
            <a:spAutoFit/>
          </a:bodyPr>
          <a:lstStyle/>
          <a:p>
            <a:r>
              <a:rPr lang="en-GB" sz="6000" dirty="0"/>
              <a:t>“learn to </a:t>
            </a:r>
            <a:r>
              <a:rPr lang="en-GB" sz="6000" dirty="0">
                <a:solidFill>
                  <a:srgbClr val="FF0000"/>
                </a:solidFill>
              </a:rPr>
              <a:t>predict</a:t>
            </a:r>
            <a:r>
              <a:rPr lang="en-GB" sz="6000" dirty="0"/>
              <a:t> the </a:t>
            </a:r>
            <a:r>
              <a:rPr lang="en-GB" sz="6000" dirty="0">
                <a:solidFill>
                  <a:srgbClr val="FF0000"/>
                </a:solidFill>
              </a:rPr>
              <a:t>label</a:t>
            </a:r>
            <a:r>
              <a:rPr lang="en-GB" sz="6000" dirty="0"/>
              <a:t> </a:t>
            </a:r>
          </a:p>
          <a:p>
            <a:r>
              <a:rPr lang="en-GB" sz="6000" dirty="0"/>
              <a:t>of a data point solely </a:t>
            </a:r>
            <a:r>
              <a:rPr lang="en-GB" sz="6000" dirty="0">
                <a:solidFill>
                  <a:srgbClr val="FF0000"/>
                </a:solidFill>
              </a:rPr>
              <a:t>from  </a:t>
            </a:r>
          </a:p>
          <a:p>
            <a:r>
              <a:rPr lang="en-GB" sz="6000" dirty="0">
                <a:solidFill>
                  <a:srgbClr val="FF0000"/>
                </a:solidFill>
              </a:rPr>
              <a:t>its features</a:t>
            </a:r>
            <a:r>
              <a:rPr lang="en-GB" sz="6000" dirty="0"/>
              <a:t>”</a:t>
            </a:r>
            <a:endParaRPr lang="en-AT" sz="6000" dirty="0"/>
          </a:p>
        </p:txBody>
      </p:sp>
      <p:sp>
        <p:nvSpPr>
          <p:cNvPr id="6" name="Slide Number Placeholder 5">
            <a:extLst>
              <a:ext uri="{FF2B5EF4-FFF2-40B4-BE49-F238E27FC236}">
                <a16:creationId xmlns:a16="http://schemas.microsoft.com/office/drawing/2014/main" id="{2729B7A3-37A5-2444-880B-BEED2F8E07A4}"/>
              </a:ext>
            </a:extLst>
          </p:cNvPr>
          <p:cNvSpPr>
            <a:spLocks noGrp="1"/>
          </p:cNvSpPr>
          <p:nvPr>
            <p:ph type="sldNum" sz="quarter" idx="12"/>
          </p:nvPr>
        </p:nvSpPr>
        <p:spPr/>
        <p:txBody>
          <a:bodyPr/>
          <a:lstStyle/>
          <a:p>
            <a:fld id="{AC1633F7-ACB1-754E-B76E-ED72C708EAF6}" type="slidenum">
              <a:rPr lang="en-AT" smtClean="0"/>
              <a:pPr/>
              <a:t>62</a:t>
            </a:fld>
            <a:endParaRPr lang="en-AT" dirty="0"/>
          </a:p>
        </p:txBody>
      </p:sp>
      <p:sp>
        <p:nvSpPr>
          <p:cNvPr id="5" name="Date Placeholder 4">
            <a:extLst>
              <a:ext uri="{FF2B5EF4-FFF2-40B4-BE49-F238E27FC236}">
                <a16:creationId xmlns:a16="http://schemas.microsoft.com/office/drawing/2014/main" id="{E5D32FAC-A8A2-7688-FD47-26E15DFB7961}"/>
              </a:ext>
            </a:extLst>
          </p:cNvPr>
          <p:cNvSpPr>
            <a:spLocks noGrp="1"/>
          </p:cNvSpPr>
          <p:nvPr>
            <p:ph type="dt" sz="half" idx="10"/>
          </p:nvPr>
        </p:nvSpPr>
        <p:spPr/>
        <p:txBody>
          <a:bodyPr/>
          <a:lstStyle/>
          <a:p>
            <a:fld id="{9A446C53-6B26-B54A-9E3F-38673FE5AC60}" type="datetime1">
              <a:rPr lang="en-US" smtClean="0"/>
              <a:t>6/23/23</a:t>
            </a:fld>
            <a:endParaRPr lang="en-AT"/>
          </a:p>
        </p:txBody>
      </p:sp>
    </p:spTree>
    <p:extLst>
      <p:ext uri="{BB962C8B-B14F-4D97-AF65-F5344CB8AC3E}">
        <p14:creationId xmlns:p14="http://schemas.microsoft.com/office/powerpoint/2010/main" val="1583155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699617" y="132447"/>
            <a:ext cx="10515600" cy="1325563"/>
          </a:xfrm>
        </p:spPr>
        <p:txBody>
          <a:bodyPr>
            <a:normAutofit/>
          </a:bodyPr>
          <a:lstStyle/>
          <a:p>
            <a:r>
              <a:rPr lang="en-AT" sz="8800" b="1" dirty="0"/>
              <a:t>Scatterplot</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11" name="Straight Arrow Connector 10">
            <a:extLst>
              <a:ext uri="{FF2B5EF4-FFF2-40B4-BE49-F238E27FC236}">
                <a16:creationId xmlns:a16="http://schemas.microsoft.com/office/drawing/2014/main" id="{E9672197-4B6D-404A-96EF-4E2D33490F66}"/>
              </a:ext>
            </a:extLst>
          </p:cNvPr>
          <p:cNvCxnSpPr/>
          <p:nvPr/>
        </p:nvCxnSpPr>
        <p:spPr>
          <a:xfrm>
            <a:off x="1065305" y="5421203"/>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0CB28A5-1D27-F949-A5EE-F910BBC001E6}"/>
              </a:ext>
            </a:extLst>
          </p:cNvPr>
          <p:cNvCxnSpPr>
            <a:cxnSpLocks/>
          </p:cNvCxnSpPr>
          <p:nvPr/>
        </p:nvCxnSpPr>
        <p:spPr>
          <a:xfrm flipV="1">
            <a:off x="1232333" y="2063642"/>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B109AB5-9F7D-EB44-BCFD-8750766F75CC}"/>
              </a:ext>
            </a:extLst>
          </p:cNvPr>
          <p:cNvSpPr txBox="1"/>
          <p:nvPr/>
        </p:nvSpPr>
        <p:spPr>
          <a:xfrm>
            <a:off x="9962201" y="5155735"/>
            <a:ext cx="1391599" cy="584775"/>
          </a:xfrm>
          <a:prstGeom prst="rect">
            <a:avLst/>
          </a:prstGeom>
          <a:noFill/>
        </p:spPr>
        <p:txBody>
          <a:bodyPr wrap="none" rtlCol="0">
            <a:spAutoFit/>
          </a:bodyPr>
          <a:lstStyle/>
          <a:p>
            <a:r>
              <a:rPr lang="en-GB" sz="3200" dirty="0"/>
              <a:t>f</a:t>
            </a:r>
            <a:r>
              <a:rPr lang="en-AT" sz="3200" dirty="0"/>
              <a:t>eature</a:t>
            </a:r>
          </a:p>
        </p:txBody>
      </p:sp>
      <p:sp>
        <p:nvSpPr>
          <p:cNvPr id="17" name="TextBox 16">
            <a:extLst>
              <a:ext uri="{FF2B5EF4-FFF2-40B4-BE49-F238E27FC236}">
                <a16:creationId xmlns:a16="http://schemas.microsoft.com/office/drawing/2014/main" id="{A9A0F493-673B-4C47-95A4-0ED3EF14EE24}"/>
              </a:ext>
            </a:extLst>
          </p:cNvPr>
          <p:cNvSpPr txBox="1"/>
          <p:nvPr/>
        </p:nvSpPr>
        <p:spPr>
          <a:xfrm>
            <a:off x="736844" y="1488953"/>
            <a:ext cx="990977" cy="584775"/>
          </a:xfrm>
          <a:prstGeom prst="rect">
            <a:avLst/>
          </a:prstGeom>
          <a:noFill/>
        </p:spPr>
        <p:txBody>
          <a:bodyPr wrap="none" rtlCol="0">
            <a:spAutoFit/>
          </a:bodyPr>
          <a:lstStyle/>
          <a:p>
            <a:r>
              <a:rPr lang="en-GB" sz="3200" dirty="0"/>
              <a:t>l</a:t>
            </a:r>
            <a:r>
              <a:rPr lang="en-AT" sz="3200" dirty="0"/>
              <a:t>abel</a:t>
            </a:r>
          </a:p>
        </p:txBody>
      </p:sp>
      <p:sp>
        <p:nvSpPr>
          <p:cNvPr id="19" name="Oval 18">
            <a:extLst>
              <a:ext uri="{FF2B5EF4-FFF2-40B4-BE49-F238E27FC236}">
                <a16:creationId xmlns:a16="http://schemas.microsoft.com/office/drawing/2014/main" id="{D6F5E2D9-CFCA-9743-B267-4E08FC9D18CD}"/>
              </a:ext>
            </a:extLst>
          </p:cNvPr>
          <p:cNvSpPr/>
          <p:nvPr/>
        </p:nvSpPr>
        <p:spPr>
          <a:xfrm>
            <a:off x="2180071" y="270657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D3ED538E-9C20-3440-ABD1-A03CDF177AB1}"/>
              </a:ext>
            </a:extLst>
          </p:cNvPr>
          <p:cNvSpPr/>
          <p:nvPr/>
        </p:nvSpPr>
        <p:spPr>
          <a:xfrm>
            <a:off x="3046846" y="30209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01B27B30-3BB8-1849-9E19-1F709760E786}"/>
              </a:ext>
            </a:extLst>
          </p:cNvPr>
          <p:cNvSpPr/>
          <p:nvPr/>
        </p:nvSpPr>
        <p:spPr>
          <a:xfrm>
            <a:off x="3870077" y="357335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F47ABADA-0472-3747-AC35-1B06DA22F157}"/>
              </a:ext>
            </a:extLst>
          </p:cNvPr>
          <p:cNvSpPr/>
          <p:nvPr/>
        </p:nvSpPr>
        <p:spPr>
          <a:xfrm>
            <a:off x="4618471" y="314949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C9C2D1C2-81D8-B247-80F6-4C127CE24D50}"/>
              </a:ext>
            </a:extLst>
          </p:cNvPr>
          <p:cNvSpPr/>
          <p:nvPr/>
        </p:nvSpPr>
        <p:spPr>
          <a:xfrm>
            <a:off x="3597253" y="30209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9ED58D27-5DF8-594D-A45B-A5DAD3A01BDA}"/>
              </a:ext>
            </a:extLst>
          </p:cNvPr>
          <p:cNvSpPr/>
          <p:nvPr/>
        </p:nvSpPr>
        <p:spPr>
          <a:xfrm>
            <a:off x="2648496" y="257799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8E818539-18A1-0648-9C23-737370BA6F5D}"/>
              </a:ext>
            </a:extLst>
          </p:cNvPr>
          <p:cNvSpPr/>
          <p:nvPr/>
        </p:nvSpPr>
        <p:spPr>
          <a:xfrm>
            <a:off x="4913747" y="382100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CB1DB5C3-F0A4-2C46-9D95-4CCF9C12C514}"/>
              </a:ext>
            </a:extLst>
          </p:cNvPr>
          <p:cNvSpPr/>
          <p:nvPr/>
        </p:nvSpPr>
        <p:spPr>
          <a:xfrm>
            <a:off x="5680511" y="353525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4C75982B-040D-8D41-AB29-4E19E93CE264}"/>
              </a:ext>
            </a:extLst>
          </p:cNvPr>
          <p:cNvSpPr/>
          <p:nvPr/>
        </p:nvSpPr>
        <p:spPr>
          <a:xfrm>
            <a:off x="6308822" y="432027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91068A8E-8363-5E47-989C-062777786A67}"/>
              </a:ext>
            </a:extLst>
          </p:cNvPr>
          <p:cNvSpPr/>
          <p:nvPr/>
        </p:nvSpPr>
        <p:spPr>
          <a:xfrm>
            <a:off x="6724181" y="382100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4E7E653E-B5B2-A34A-A714-C65F9A2C87E3}"/>
              </a:ext>
            </a:extLst>
          </p:cNvPr>
          <p:cNvSpPr/>
          <p:nvPr/>
        </p:nvSpPr>
        <p:spPr>
          <a:xfrm>
            <a:off x="4253459" y="333522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BA967D48-649C-354C-A2A3-BDEDE722FC4E}"/>
              </a:ext>
            </a:extLst>
          </p:cNvPr>
          <p:cNvSpPr/>
          <p:nvPr/>
        </p:nvSpPr>
        <p:spPr>
          <a:xfrm>
            <a:off x="3733837" y="262998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07254BDA-1269-CC4E-B482-AA1877A1C4BD}"/>
              </a:ext>
            </a:extLst>
          </p:cNvPr>
          <p:cNvSpPr/>
          <p:nvPr/>
        </p:nvSpPr>
        <p:spPr>
          <a:xfrm>
            <a:off x="5349174" y="400594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8F4CF1EA-49B9-0B4B-92A9-00001A1E757A}"/>
              </a:ext>
            </a:extLst>
          </p:cNvPr>
          <p:cNvSpPr/>
          <p:nvPr/>
        </p:nvSpPr>
        <p:spPr>
          <a:xfrm>
            <a:off x="5898224" y="383529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084A1140-9EC7-A94D-8DCC-69D0D008FA9F}"/>
              </a:ext>
            </a:extLst>
          </p:cNvPr>
          <p:cNvSpPr/>
          <p:nvPr/>
        </p:nvSpPr>
        <p:spPr>
          <a:xfrm>
            <a:off x="6065930" y="414247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Oval 34">
            <a:extLst>
              <a:ext uri="{FF2B5EF4-FFF2-40B4-BE49-F238E27FC236}">
                <a16:creationId xmlns:a16="http://schemas.microsoft.com/office/drawing/2014/main" id="{20408A1C-8738-0548-A74B-C49578E2B555}"/>
              </a:ext>
            </a:extLst>
          </p:cNvPr>
          <p:cNvSpPr/>
          <p:nvPr/>
        </p:nvSpPr>
        <p:spPr>
          <a:xfrm>
            <a:off x="6585728" y="416311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6" name="Oval 35">
            <a:extLst>
              <a:ext uri="{FF2B5EF4-FFF2-40B4-BE49-F238E27FC236}">
                <a16:creationId xmlns:a16="http://schemas.microsoft.com/office/drawing/2014/main" id="{101F2FEA-82D9-E345-A8D1-EF30CE6299B5}"/>
              </a:ext>
            </a:extLst>
          </p:cNvPr>
          <p:cNvSpPr/>
          <p:nvPr/>
        </p:nvSpPr>
        <p:spPr>
          <a:xfrm>
            <a:off x="6967073" y="437821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7" name="Oval 36">
            <a:extLst>
              <a:ext uri="{FF2B5EF4-FFF2-40B4-BE49-F238E27FC236}">
                <a16:creationId xmlns:a16="http://schemas.microsoft.com/office/drawing/2014/main" id="{FA5834B8-8D48-8846-8833-0EACA94414AE}"/>
              </a:ext>
            </a:extLst>
          </p:cNvPr>
          <p:cNvSpPr/>
          <p:nvPr/>
        </p:nvSpPr>
        <p:spPr>
          <a:xfrm>
            <a:off x="2371590" y="230652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8" name="Oval 37">
            <a:extLst>
              <a:ext uri="{FF2B5EF4-FFF2-40B4-BE49-F238E27FC236}">
                <a16:creationId xmlns:a16="http://schemas.microsoft.com/office/drawing/2014/main" id="{5B742A89-17AB-FF49-9632-882180CBF38C}"/>
              </a:ext>
            </a:extLst>
          </p:cNvPr>
          <p:cNvSpPr/>
          <p:nvPr/>
        </p:nvSpPr>
        <p:spPr>
          <a:xfrm>
            <a:off x="2786949" y="300661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9" name="Oval 38">
            <a:extLst>
              <a:ext uri="{FF2B5EF4-FFF2-40B4-BE49-F238E27FC236}">
                <a16:creationId xmlns:a16="http://schemas.microsoft.com/office/drawing/2014/main" id="{A9319F2F-4FA8-B04B-AED3-F13AA6377494}"/>
              </a:ext>
            </a:extLst>
          </p:cNvPr>
          <p:cNvSpPr/>
          <p:nvPr/>
        </p:nvSpPr>
        <p:spPr>
          <a:xfrm>
            <a:off x="3312697" y="324286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 name="Slide Number Placeholder 2">
            <a:extLst>
              <a:ext uri="{FF2B5EF4-FFF2-40B4-BE49-F238E27FC236}">
                <a16:creationId xmlns:a16="http://schemas.microsoft.com/office/drawing/2014/main" id="{3EA21DE4-E8C7-0144-BEB8-7B14D75FEA0E}"/>
              </a:ext>
            </a:extLst>
          </p:cNvPr>
          <p:cNvSpPr>
            <a:spLocks noGrp="1"/>
          </p:cNvSpPr>
          <p:nvPr>
            <p:ph type="sldNum" sz="quarter" idx="12"/>
          </p:nvPr>
        </p:nvSpPr>
        <p:spPr/>
        <p:txBody>
          <a:bodyPr/>
          <a:lstStyle/>
          <a:p>
            <a:fld id="{AC1633F7-ACB1-754E-B76E-ED72C708EAF6}" type="slidenum">
              <a:rPr lang="en-AT" smtClean="0"/>
              <a:pPr/>
              <a:t>63</a:t>
            </a:fld>
            <a:endParaRPr lang="en-AT"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B2E62EE4-53B7-484F-AB7E-8E7CECD32077}"/>
                  </a:ext>
                </a:extLst>
              </p14:cNvPr>
              <p14:cNvContentPartPr/>
              <p14:nvPr/>
            </p14:nvContentPartPr>
            <p14:xfrm>
              <a:off x="991440" y="1388160"/>
              <a:ext cx="10324440" cy="4462560"/>
            </p14:xfrm>
          </p:contentPart>
        </mc:Choice>
        <mc:Fallback xmlns="">
          <p:pic>
            <p:nvPicPr>
              <p:cNvPr id="5" name="Ink 4">
                <a:extLst>
                  <a:ext uri="{FF2B5EF4-FFF2-40B4-BE49-F238E27FC236}">
                    <a16:creationId xmlns:a16="http://schemas.microsoft.com/office/drawing/2014/main" id="{B2E62EE4-53B7-484F-AB7E-8E7CECD32077}"/>
                  </a:ext>
                </a:extLst>
              </p:cNvPr>
              <p:cNvPicPr/>
              <p:nvPr/>
            </p:nvPicPr>
            <p:blipFill>
              <a:blip r:embed="rId3"/>
              <a:stretch>
                <a:fillRect/>
              </a:stretch>
            </p:blipFill>
            <p:spPr>
              <a:xfrm>
                <a:off x="982080" y="1378800"/>
                <a:ext cx="10343160" cy="4481280"/>
              </a:xfrm>
              <a:prstGeom prst="rect">
                <a:avLst/>
              </a:prstGeom>
            </p:spPr>
          </p:pic>
        </mc:Fallback>
      </mc:AlternateContent>
      <p:sp>
        <p:nvSpPr>
          <p:cNvPr id="6" name="Date Placeholder 5">
            <a:extLst>
              <a:ext uri="{FF2B5EF4-FFF2-40B4-BE49-F238E27FC236}">
                <a16:creationId xmlns:a16="http://schemas.microsoft.com/office/drawing/2014/main" id="{E94489DC-ED0D-8701-12B3-7558D1BE46F2}"/>
              </a:ext>
            </a:extLst>
          </p:cNvPr>
          <p:cNvSpPr>
            <a:spLocks noGrp="1"/>
          </p:cNvSpPr>
          <p:nvPr>
            <p:ph type="dt" sz="half" idx="10"/>
          </p:nvPr>
        </p:nvSpPr>
        <p:spPr/>
        <p:txBody>
          <a:bodyPr/>
          <a:lstStyle/>
          <a:p>
            <a:fld id="{2575C2C9-0644-DB44-9DCF-A42FEAEAFCAF}" type="datetime1">
              <a:rPr lang="en-US" smtClean="0"/>
              <a:t>6/23/23</a:t>
            </a:fld>
            <a:endParaRPr lang="en-AT"/>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669CC4F2-1A5A-2B96-C19D-2FEBB7004104}"/>
                  </a:ext>
                </a:extLst>
              </p14:cNvPr>
              <p14:cNvContentPartPr/>
              <p14:nvPr/>
            </p14:nvContentPartPr>
            <p14:xfrm>
              <a:off x="10334160" y="1280520"/>
              <a:ext cx="648360" cy="636120"/>
            </p14:xfrm>
          </p:contentPart>
        </mc:Choice>
        <mc:Fallback xmlns="">
          <p:pic>
            <p:nvPicPr>
              <p:cNvPr id="7" name="Ink 6">
                <a:extLst>
                  <a:ext uri="{FF2B5EF4-FFF2-40B4-BE49-F238E27FC236}">
                    <a16:creationId xmlns:a16="http://schemas.microsoft.com/office/drawing/2014/main" id="{669CC4F2-1A5A-2B96-C19D-2FEBB7004104}"/>
                  </a:ext>
                </a:extLst>
              </p:cNvPr>
              <p:cNvPicPr/>
              <p:nvPr/>
            </p:nvPicPr>
            <p:blipFill>
              <a:blip r:embed="rId5"/>
              <a:stretch>
                <a:fillRect/>
              </a:stretch>
            </p:blipFill>
            <p:spPr>
              <a:xfrm>
                <a:off x="10324800" y="1271160"/>
                <a:ext cx="667080" cy="654840"/>
              </a:xfrm>
              <a:prstGeom prst="rect">
                <a:avLst/>
              </a:prstGeom>
            </p:spPr>
          </p:pic>
        </mc:Fallback>
      </mc:AlternateContent>
    </p:spTree>
    <p:extLst>
      <p:ext uri="{BB962C8B-B14F-4D97-AF65-F5344CB8AC3E}">
        <p14:creationId xmlns:p14="http://schemas.microsoft.com/office/powerpoint/2010/main" val="11979523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How to Predict?</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810490" y="2411125"/>
                <a:ext cx="10920413" cy="2677656"/>
              </a:xfrm>
              <a:prstGeom prst="rect">
                <a:avLst/>
              </a:prstGeom>
              <a:noFill/>
            </p:spPr>
            <p:txBody>
              <a:bodyPr wrap="square" rtlCol="0">
                <a:spAutoFit/>
              </a:bodyPr>
              <a:lstStyle/>
              <a:p>
                <a:r>
                  <a:rPr lang="en-GB" sz="4800" dirty="0"/>
                  <a:t>apply a hypothesis map h to features x, </a:t>
                </a:r>
              </a:p>
              <a:p>
                <a:endParaRPr lang="en-GB" sz="6000" dirty="0"/>
              </a:p>
              <a:p>
                <a:pPr/>
                <a14:m>
                  <m:oMathPara xmlns:m="http://schemas.openxmlformats.org/officeDocument/2006/math">
                    <m:oMathParaPr>
                      <m:jc m:val="centerGroup"/>
                    </m:oMathParaPr>
                    <m:oMath xmlns:m="http://schemas.openxmlformats.org/officeDocument/2006/math">
                      <m:acc>
                        <m:accPr>
                          <m:chr m:val="̂"/>
                          <m:ctrlPr>
                            <a:rPr lang="en-GB" sz="6000" i="1" smtClean="0">
                              <a:latin typeface="Cambria Math" panose="02040503050406030204" pitchFamily="18" charset="0"/>
                            </a:rPr>
                          </m:ctrlPr>
                        </m:accPr>
                        <m:e>
                          <m:r>
                            <a:rPr lang="de-DE" sz="6000" b="0" i="1" smtClean="0">
                              <a:latin typeface="Cambria Math" panose="02040503050406030204" pitchFamily="18" charset="0"/>
                            </a:rPr>
                            <m:t>𝑦</m:t>
                          </m:r>
                        </m:e>
                      </m:acc>
                      <m:r>
                        <a:rPr lang="de-DE" sz="6000" b="0" i="1" smtClean="0">
                          <a:latin typeface="Cambria Math" panose="02040503050406030204" pitchFamily="18" charset="0"/>
                        </a:rPr>
                        <m:t>=</m:t>
                      </m:r>
                      <m:r>
                        <a:rPr lang="de-DE" sz="6000" b="0" i="1" smtClean="0">
                          <a:latin typeface="Cambria Math" panose="02040503050406030204" pitchFamily="18" charset="0"/>
                        </a:rPr>
                        <m:t>h</m:t>
                      </m:r>
                      <m:r>
                        <a:rPr lang="de-DE" sz="6000" b="0" i="1" smtClean="0">
                          <a:latin typeface="Cambria Math" panose="02040503050406030204" pitchFamily="18" charset="0"/>
                        </a:rPr>
                        <m:t>(</m:t>
                      </m:r>
                      <m:r>
                        <a:rPr lang="de-DE" sz="6000" b="0" i="1" smtClean="0">
                          <a:latin typeface="Cambria Math" panose="02040503050406030204" pitchFamily="18" charset="0"/>
                        </a:rPr>
                        <m:t>𝑥</m:t>
                      </m:r>
                      <m:r>
                        <a:rPr lang="de-DE" sz="6000" b="0" i="1" smtClean="0">
                          <a:latin typeface="Cambria Math" panose="02040503050406030204" pitchFamily="18" charset="0"/>
                        </a:rPr>
                        <m:t>)</m:t>
                      </m:r>
                    </m:oMath>
                  </m:oMathPara>
                </a14:m>
                <a:endParaRPr lang="en-GB" sz="6000" dirty="0"/>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810490" y="2411125"/>
                <a:ext cx="10920413" cy="2677656"/>
              </a:xfrm>
              <a:prstGeom prst="rect">
                <a:avLst/>
              </a:prstGeom>
              <a:blipFill>
                <a:blip r:embed="rId2"/>
                <a:stretch>
                  <a:fillRect l="-2555" t="-5687" b="-9479"/>
                </a:stretch>
              </a:blipFill>
            </p:spPr>
            <p:txBody>
              <a:bodyPr/>
              <a:lstStyle/>
              <a:p>
                <a:r>
                  <a:rPr lang="en-AT">
                    <a:noFill/>
                  </a:rPr>
                  <a:t> </a:t>
                </a:r>
              </a:p>
            </p:txBody>
          </p:sp>
        </mc:Fallback>
      </mc:AlternateContent>
      <p:sp>
        <p:nvSpPr>
          <p:cNvPr id="6" name="Slide Number Placeholder 5">
            <a:extLst>
              <a:ext uri="{FF2B5EF4-FFF2-40B4-BE49-F238E27FC236}">
                <a16:creationId xmlns:a16="http://schemas.microsoft.com/office/drawing/2014/main" id="{AEC34061-9D9B-CB48-8E97-655D852AA33D}"/>
              </a:ext>
            </a:extLst>
          </p:cNvPr>
          <p:cNvSpPr>
            <a:spLocks noGrp="1"/>
          </p:cNvSpPr>
          <p:nvPr>
            <p:ph type="sldNum" sz="quarter" idx="12"/>
          </p:nvPr>
        </p:nvSpPr>
        <p:spPr/>
        <p:txBody>
          <a:bodyPr/>
          <a:lstStyle/>
          <a:p>
            <a:fld id="{AC1633F7-ACB1-754E-B76E-ED72C708EAF6}" type="slidenum">
              <a:rPr lang="en-AT" smtClean="0"/>
              <a:pPr/>
              <a:t>64</a:t>
            </a:fld>
            <a:endParaRPr lang="en-AT" dirty="0"/>
          </a:p>
        </p:txBody>
      </p:sp>
      <p:sp>
        <p:nvSpPr>
          <p:cNvPr id="5" name="Date Placeholder 4">
            <a:extLst>
              <a:ext uri="{FF2B5EF4-FFF2-40B4-BE49-F238E27FC236}">
                <a16:creationId xmlns:a16="http://schemas.microsoft.com/office/drawing/2014/main" id="{E32B4BD7-7BDE-7F98-8D09-3ABDA531A7E9}"/>
              </a:ext>
            </a:extLst>
          </p:cNvPr>
          <p:cNvSpPr>
            <a:spLocks noGrp="1"/>
          </p:cNvSpPr>
          <p:nvPr>
            <p:ph type="dt" sz="half" idx="10"/>
          </p:nvPr>
        </p:nvSpPr>
        <p:spPr/>
        <p:txBody>
          <a:bodyPr/>
          <a:lstStyle/>
          <a:p>
            <a:fld id="{39D213FE-9A82-E247-9E54-A167C8BB9FE4}" type="datetime1">
              <a:rPr lang="en-US" smtClean="0"/>
              <a:t>6/23/23</a:t>
            </a:fld>
            <a:endParaRPr lang="en-AT"/>
          </a:p>
        </p:txBody>
      </p:sp>
    </p:spTree>
    <p:extLst>
      <p:ext uri="{BB962C8B-B14F-4D97-AF65-F5344CB8AC3E}">
        <p14:creationId xmlns:p14="http://schemas.microsoft.com/office/powerpoint/2010/main" val="14316991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A Hypothesis.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7532420" y="1527512"/>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7532420" y="1527512"/>
                <a:ext cx="3905251" cy="1015663"/>
              </a:xfrm>
              <a:prstGeom prst="rect">
                <a:avLst/>
              </a:prstGeom>
              <a:blipFill>
                <a:blip r:embed="rId2"/>
                <a:stretch>
                  <a:fillRect t="-12346" b="-24691"/>
                </a:stretch>
              </a:blipFill>
            </p:spPr>
            <p:txBody>
              <a:bodyPr/>
              <a:lstStyle/>
              <a:p>
                <a:r>
                  <a:rPr lang="en-AT">
                    <a:noFill/>
                  </a:rPr>
                  <a:t> </a:t>
                </a:r>
              </a:p>
            </p:txBody>
          </p:sp>
        </mc:Fallback>
      </mc:AlternateContent>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914400" y="2536982"/>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18B96139-8ED5-6647-8DF4-77CE36ADF288}"/>
              </a:ext>
            </a:extLst>
          </p:cNvPr>
          <p:cNvSpPr>
            <a:spLocks noGrp="1"/>
          </p:cNvSpPr>
          <p:nvPr>
            <p:ph type="sldNum" sz="quarter" idx="12"/>
          </p:nvPr>
        </p:nvSpPr>
        <p:spPr/>
        <p:txBody>
          <a:bodyPr/>
          <a:lstStyle/>
          <a:p>
            <a:fld id="{AC1633F7-ACB1-754E-B76E-ED72C708EAF6}" type="slidenum">
              <a:rPr lang="en-AT" smtClean="0"/>
              <a:pPr/>
              <a:t>65</a:t>
            </a:fld>
            <a:endParaRPr lang="en-AT" dirty="0"/>
          </a:p>
        </p:txBody>
      </p:sp>
      <p:sp>
        <p:nvSpPr>
          <p:cNvPr id="5" name="Date Placeholder 4">
            <a:extLst>
              <a:ext uri="{FF2B5EF4-FFF2-40B4-BE49-F238E27FC236}">
                <a16:creationId xmlns:a16="http://schemas.microsoft.com/office/drawing/2014/main" id="{5554C39F-A9B2-4985-CE50-B036B80BA82A}"/>
              </a:ext>
            </a:extLst>
          </p:cNvPr>
          <p:cNvSpPr>
            <a:spLocks noGrp="1"/>
          </p:cNvSpPr>
          <p:nvPr>
            <p:ph type="dt" sz="half" idx="10"/>
          </p:nvPr>
        </p:nvSpPr>
        <p:spPr/>
        <p:txBody>
          <a:bodyPr/>
          <a:lstStyle/>
          <a:p>
            <a:fld id="{60017432-B6F1-7A42-97E4-9F794CA467D9}" type="datetime1">
              <a:rPr lang="en-US" smtClean="0"/>
              <a:t>6/23/23</a:t>
            </a:fld>
            <a:endParaRPr lang="en-AT"/>
          </a:p>
        </p:txBody>
      </p:sp>
      <mc:AlternateContent xmlns:mc="http://schemas.openxmlformats.org/markup-compatibility/2006" xmlns:p14="http://schemas.microsoft.com/office/powerpoint/2010/main">
        <mc:Choice Requires="p14">
          <p:contentPart p14:bwMode="auto" r:id="rId3">
            <p14:nvContentPartPr>
              <p14:cNvPr id="32" name="Ink 31">
                <a:extLst>
                  <a:ext uri="{FF2B5EF4-FFF2-40B4-BE49-F238E27FC236}">
                    <a16:creationId xmlns:a16="http://schemas.microsoft.com/office/drawing/2014/main" id="{9429CECF-7C8D-07B2-7AF0-47FEDD55C881}"/>
                  </a:ext>
                </a:extLst>
              </p14:cNvPr>
              <p14:cNvContentPartPr/>
              <p14:nvPr/>
            </p14:nvContentPartPr>
            <p14:xfrm>
              <a:off x="9224280" y="542520"/>
              <a:ext cx="2397600" cy="1091880"/>
            </p14:xfrm>
          </p:contentPart>
        </mc:Choice>
        <mc:Fallback xmlns="">
          <p:pic>
            <p:nvPicPr>
              <p:cNvPr id="32" name="Ink 31">
                <a:extLst>
                  <a:ext uri="{FF2B5EF4-FFF2-40B4-BE49-F238E27FC236}">
                    <a16:creationId xmlns:a16="http://schemas.microsoft.com/office/drawing/2014/main" id="{9429CECF-7C8D-07B2-7AF0-47FEDD55C881}"/>
                  </a:ext>
                </a:extLst>
              </p:cNvPr>
              <p:cNvPicPr/>
              <p:nvPr/>
            </p:nvPicPr>
            <p:blipFill>
              <a:blip r:embed="rId4"/>
              <a:stretch>
                <a:fillRect/>
              </a:stretch>
            </p:blipFill>
            <p:spPr>
              <a:xfrm>
                <a:off x="9214920" y="533160"/>
                <a:ext cx="2416320" cy="1110600"/>
              </a:xfrm>
              <a:prstGeom prst="rect">
                <a:avLst/>
              </a:prstGeom>
            </p:spPr>
          </p:pic>
        </mc:Fallback>
      </mc:AlternateContent>
    </p:spTree>
    <p:extLst>
      <p:ext uri="{BB962C8B-B14F-4D97-AF65-F5344CB8AC3E}">
        <p14:creationId xmlns:p14="http://schemas.microsoft.com/office/powerpoint/2010/main" val="31434708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Model = Several Hypotheses.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7532420" y="1527512"/>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7532420" y="1527512"/>
                <a:ext cx="3905251" cy="1015663"/>
              </a:xfrm>
              <a:prstGeom prst="rect">
                <a:avLst/>
              </a:prstGeom>
              <a:blipFill>
                <a:blip r:embed="rId2"/>
                <a:stretch>
                  <a:fillRect t="-12346" b="-24691"/>
                </a:stretch>
              </a:blipFill>
            </p:spPr>
            <p:txBody>
              <a:bodyPr/>
              <a:lstStyle/>
              <a:p>
                <a:r>
                  <a:rPr lang="en-AT">
                    <a:noFill/>
                  </a:rPr>
                  <a:t> </a:t>
                </a:r>
              </a:p>
            </p:txBody>
          </p:sp>
        </mc:Fallback>
      </mc:AlternateContent>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914400" y="2536982"/>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D4F25A-AFC7-9F48-B115-91450D382E3B}"/>
              </a:ext>
            </a:extLst>
          </p:cNvPr>
          <p:cNvCxnSpPr>
            <a:cxnSpLocks/>
          </p:cNvCxnSpPr>
          <p:nvPr/>
        </p:nvCxnSpPr>
        <p:spPr>
          <a:xfrm flipV="1">
            <a:off x="914400" y="3962910"/>
            <a:ext cx="9124760" cy="699293"/>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32EC538-D605-C341-BF4E-4A844A46457D}"/>
                  </a:ext>
                </a:extLst>
              </p:cNvPr>
              <p:cNvSpPr txBox="1"/>
              <p:nvPr/>
            </p:nvSpPr>
            <p:spPr>
              <a:xfrm>
                <a:off x="7667437" y="3955141"/>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rgbClr val="00B050"/>
                              </a:solidFill>
                              <a:latin typeface="Cambria Math" panose="02040503050406030204" pitchFamily="18" charset="0"/>
                            </a:rPr>
                          </m:ctrlPr>
                        </m:accPr>
                        <m:e>
                          <m:r>
                            <a:rPr lang="de-DE" sz="6000" b="0" i="1" smtClean="0">
                              <a:solidFill>
                                <a:srgbClr val="00B050"/>
                              </a:solidFill>
                              <a:latin typeface="Cambria Math" panose="02040503050406030204" pitchFamily="18" charset="0"/>
                            </a:rPr>
                            <m:t>𝑦</m:t>
                          </m:r>
                        </m:e>
                      </m:acc>
                      <m:r>
                        <a:rPr lang="de-DE" sz="6000" b="0" i="1" smtClean="0">
                          <a:solidFill>
                            <a:srgbClr val="00B050"/>
                          </a:solidFill>
                          <a:latin typeface="Cambria Math" panose="02040503050406030204" pitchFamily="18" charset="0"/>
                        </a:rPr>
                        <m:t>=</m:t>
                      </m:r>
                      <m:sSup>
                        <m:sSupPr>
                          <m:ctrlPr>
                            <a:rPr lang="de-DE" sz="6000" b="0" i="1" smtClean="0">
                              <a:solidFill>
                                <a:srgbClr val="00B050"/>
                              </a:solidFill>
                              <a:latin typeface="Cambria Math" panose="02040503050406030204" pitchFamily="18" charset="0"/>
                            </a:rPr>
                          </m:ctrlPr>
                        </m:sSupPr>
                        <m:e>
                          <m:r>
                            <a:rPr lang="de-DE" sz="6000" b="0" i="1" smtClean="0">
                              <a:solidFill>
                                <a:srgbClr val="00B050"/>
                              </a:solidFill>
                              <a:latin typeface="Cambria Math" panose="02040503050406030204" pitchFamily="18" charset="0"/>
                            </a:rPr>
                            <m:t>h</m:t>
                          </m:r>
                        </m:e>
                        <m:sup>
                          <m:r>
                            <a:rPr lang="de-DE" sz="6000" b="0" i="1" smtClean="0">
                              <a:solidFill>
                                <a:srgbClr val="00B050"/>
                              </a:solidFill>
                              <a:latin typeface="Cambria Math" panose="02040503050406030204" pitchFamily="18" charset="0"/>
                            </a:rPr>
                            <m:t>′</m:t>
                          </m:r>
                        </m:sup>
                      </m:sSup>
                      <m:r>
                        <a:rPr lang="de-DE" sz="6000" b="0" i="1" smtClean="0">
                          <a:solidFill>
                            <a:srgbClr val="00B050"/>
                          </a:solidFill>
                          <a:latin typeface="Cambria Math" panose="02040503050406030204" pitchFamily="18" charset="0"/>
                        </a:rPr>
                        <m:t>(</m:t>
                      </m:r>
                      <m:r>
                        <a:rPr lang="de-DE" sz="6000" b="0" i="1" smtClean="0">
                          <a:solidFill>
                            <a:srgbClr val="00B050"/>
                          </a:solidFill>
                          <a:latin typeface="Cambria Math" panose="02040503050406030204" pitchFamily="18" charset="0"/>
                        </a:rPr>
                        <m:t>𝑥</m:t>
                      </m:r>
                      <m:r>
                        <a:rPr lang="de-DE" sz="6000" b="0" i="1" smtClean="0">
                          <a:solidFill>
                            <a:srgbClr val="00B050"/>
                          </a:solidFill>
                          <a:latin typeface="Cambria Math" panose="02040503050406030204" pitchFamily="18" charset="0"/>
                        </a:rPr>
                        <m:t>)</m:t>
                      </m:r>
                    </m:oMath>
                  </m:oMathPara>
                </a14:m>
                <a:endParaRPr lang="en-GB" sz="6000" dirty="0">
                  <a:solidFill>
                    <a:srgbClr val="00B050"/>
                  </a:solidFill>
                </a:endParaRPr>
              </a:p>
            </p:txBody>
          </p:sp>
        </mc:Choice>
        <mc:Fallback xmlns="">
          <p:sp>
            <p:nvSpPr>
              <p:cNvPr id="34" name="TextBox 33">
                <a:extLst>
                  <a:ext uri="{FF2B5EF4-FFF2-40B4-BE49-F238E27FC236}">
                    <a16:creationId xmlns:a16="http://schemas.microsoft.com/office/drawing/2014/main" id="{E32EC538-D605-C341-BF4E-4A844A46457D}"/>
                  </a:ext>
                </a:extLst>
              </p:cNvPr>
              <p:cNvSpPr txBox="1">
                <a:spLocks noRot="1" noChangeAspect="1" noMove="1" noResize="1" noEditPoints="1" noAdjustHandles="1" noChangeArrowheads="1" noChangeShapeType="1" noTextEdit="1"/>
              </p:cNvSpPr>
              <p:nvPr/>
            </p:nvSpPr>
            <p:spPr>
              <a:xfrm>
                <a:off x="7667437" y="3955141"/>
                <a:ext cx="3905251" cy="1015663"/>
              </a:xfrm>
              <a:prstGeom prst="rect">
                <a:avLst/>
              </a:prstGeom>
              <a:blipFill>
                <a:blip r:embed="rId3"/>
                <a:stretch>
                  <a:fillRect t="-12346" b="-24691"/>
                </a:stretch>
              </a:blipFill>
            </p:spPr>
            <p:txBody>
              <a:bodyPr/>
              <a:lstStyle/>
              <a:p>
                <a:r>
                  <a:rPr lang="en-AT">
                    <a:noFill/>
                  </a:rPr>
                  <a:t> </a:t>
                </a:r>
              </a:p>
            </p:txBody>
          </p:sp>
        </mc:Fallback>
      </mc:AlternateContent>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66</a:t>
            </a:fld>
            <a:endParaRPr lang="en-AT" dirty="0"/>
          </a:p>
        </p:txBody>
      </p:sp>
      <p:sp>
        <p:nvSpPr>
          <p:cNvPr id="5" name="Date Placeholder 4">
            <a:extLst>
              <a:ext uri="{FF2B5EF4-FFF2-40B4-BE49-F238E27FC236}">
                <a16:creationId xmlns:a16="http://schemas.microsoft.com/office/drawing/2014/main" id="{6BCBAC30-6DEC-E476-7FE8-FE947A1CF801}"/>
              </a:ext>
            </a:extLst>
          </p:cNvPr>
          <p:cNvSpPr>
            <a:spLocks noGrp="1"/>
          </p:cNvSpPr>
          <p:nvPr>
            <p:ph type="dt" sz="half" idx="10"/>
          </p:nvPr>
        </p:nvSpPr>
        <p:spPr/>
        <p:txBody>
          <a:bodyPr/>
          <a:lstStyle/>
          <a:p>
            <a:fld id="{AD6DC16F-7A05-E54B-BE0B-94F5A3A32FAB}" type="datetime1">
              <a:rPr lang="en-US" smtClean="0"/>
              <a:t>6/23/23</a:t>
            </a:fld>
            <a:endParaRPr lang="en-AT"/>
          </a:p>
        </p:txBody>
      </p:sp>
    </p:spTree>
    <p:extLst>
      <p:ext uri="{BB962C8B-B14F-4D97-AF65-F5344CB8AC3E}">
        <p14:creationId xmlns:p14="http://schemas.microsoft.com/office/powerpoint/2010/main" val="4161617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Linear Model</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914400" y="2536982"/>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D4F25A-AFC7-9F48-B115-91450D382E3B}"/>
              </a:ext>
            </a:extLst>
          </p:cNvPr>
          <p:cNvCxnSpPr>
            <a:cxnSpLocks/>
          </p:cNvCxnSpPr>
          <p:nvPr/>
        </p:nvCxnSpPr>
        <p:spPr>
          <a:xfrm flipV="1">
            <a:off x="914400" y="3962910"/>
            <a:ext cx="9124760" cy="699293"/>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67</a:t>
            </a:fld>
            <a:endParaRPr lang="en-AT" dirty="0"/>
          </a:p>
        </p:txBody>
      </p:sp>
      <p:cxnSp>
        <p:nvCxnSpPr>
          <p:cNvPr id="33" name="Straight Connector 32">
            <a:extLst>
              <a:ext uri="{FF2B5EF4-FFF2-40B4-BE49-F238E27FC236}">
                <a16:creationId xmlns:a16="http://schemas.microsoft.com/office/drawing/2014/main" id="{7C349E62-62BA-7041-BF3F-4E470D501A7B}"/>
              </a:ext>
            </a:extLst>
          </p:cNvPr>
          <p:cNvCxnSpPr>
            <a:cxnSpLocks/>
          </p:cNvCxnSpPr>
          <p:nvPr/>
        </p:nvCxnSpPr>
        <p:spPr>
          <a:xfrm flipV="1">
            <a:off x="2152840" y="1487424"/>
            <a:ext cx="5467160" cy="44500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C7E79626-B1C2-C541-896D-FB0253648ECA}"/>
              </a:ext>
            </a:extLst>
          </p:cNvPr>
          <p:cNvPicPr>
            <a:picLocks noChangeAspect="1"/>
          </p:cNvPicPr>
          <p:nvPr/>
        </p:nvPicPr>
        <p:blipFill>
          <a:blip r:embed="rId2"/>
          <a:stretch>
            <a:fillRect/>
          </a:stretch>
        </p:blipFill>
        <p:spPr>
          <a:xfrm>
            <a:off x="8349337" y="1035688"/>
            <a:ext cx="2980079" cy="77632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10F3742-F129-F04F-A448-A5C859F1555B}"/>
                  </a:ext>
                </a:extLst>
              </p14:cNvPr>
              <p14:cNvContentPartPr/>
              <p14:nvPr/>
            </p14:nvContentPartPr>
            <p14:xfrm>
              <a:off x="5546880" y="445680"/>
              <a:ext cx="5913000" cy="3641400"/>
            </p14:xfrm>
          </p:contentPart>
        </mc:Choice>
        <mc:Fallback xmlns="">
          <p:pic>
            <p:nvPicPr>
              <p:cNvPr id="3" name="Ink 2">
                <a:extLst>
                  <a:ext uri="{FF2B5EF4-FFF2-40B4-BE49-F238E27FC236}">
                    <a16:creationId xmlns:a16="http://schemas.microsoft.com/office/drawing/2014/main" id="{910F3742-F129-F04F-A448-A5C859F1555B}"/>
                  </a:ext>
                </a:extLst>
              </p:cNvPr>
              <p:cNvPicPr/>
              <p:nvPr/>
            </p:nvPicPr>
            <p:blipFill>
              <a:blip r:embed="rId4"/>
              <a:stretch>
                <a:fillRect/>
              </a:stretch>
            </p:blipFill>
            <p:spPr>
              <a:xfrm>
                <a:off x="5537520" y="436320"/>
                <a:ext cx="5931720" cy="3660120"/>
              </a:xfrm>
              <a:prstGeom prst="rect">
                <a:avLst/>
              </a:prstGeom>
            </p:spPr>
          </p:pic>
        </mc:Fallback>
      </mc:AlternateContent>
      <p:sp>
        <p:nvSpPr>
          <p:cNvPr id="5" name="Date Placeholder 4">
            <a:extLst>
              <a:ext uri="{FF2B5EF4-FFF2-40B4-BE49-F238E27FC236}">
                <a16:creationId xmlns:a16="http://schemas.microsoft.com/office/drawing/2014/main" id="{6865F5FC-A7A3-F104-80A4-F294725F5E6F}"/>
              </a:ext>
            </a:extLst>
          </p:cNvPr>
          <p:cNvSpPr>
            <a:spLocks noGrp="1"/>
          </p:cNvSpPr>
          <p:nvPr>
            <p:ph type="dt" sz="half" idx="10"/>
          </p:nvPr>
        </p:nvSpPr>
        <p:spPr/>
        <p:txBody>
          <a:bodyPr/>
          <a:lstStyle/>
          <a:p>
            <a:fld id="{FE1E245E-76D6-8A4B-A9BB-B652EB4AECCD}" type="datetime1">
              <a:rPr lang="en-US" smtClean="0"/>
              <a:t>6/23/23</a:t>
            </a:fld>
            <a:endParaRPr lang="en-AT"/>
          </a:p>
        </p:txBody>
      </p:sp>
      <mc:AlternateContent xmlns:mc="http://schemas.openxmlformats.org/markup-compatibility/2006" xmlns:p14="http://schemas.microsoft.com/office/powerpoint/2010/main">
        <mc:Choice Requires="p14">
          <p:contentPart p14:bwMode="auto" r:id="rId5">
            <p14:nvContentPartPr>
              <p14:cNvPr id="34" name="Ink 33">
                <a:extLst>
                  <a:ext uri="{FF2B5EF4-FFF2-40B4-BE49-F238E27FC236}">
                    <a16:creationId xmlns:a16="http://schemas.microsoft.com/office/drawing/2014/main" id="{2452CEA6-1D05-B7F2-C4C2-4B5DD3ED2FB6}"/>
                  </a:ext>
                </a:extLst>
              </p14:cNvPr>
              <p14:cNvContentPartPr/>
              <p14:nvPr/>
            </p14:nvContentPartPr>
            <p14:xfrm>
              <a:off x="1106280" y="267120"/>
              <a:ext cx="10620000" cy="5691240"/>
            </p14:xfrm>
          </p:contentPart>
        </mc:Choice>
        <mc:Fallback xmlns="">
          <p:pic>
            <p:nvPicPr>
              <p:cNvPr id="34" name="Ink 33">
                <a:extLst>
                  <a:ext uri="{FF2B5EF4-FFF2-40B4-BE49-F238E27FC236}">
                    <a16:creationId xmlns:a16="http://schemas.microsoft.com/office/drawing/2014/main" id="{2452CEA6-1D05-B7F2-C4C2-4B5DD3ED2FB6}"/>
                  </a:ext>
                </a:extLst>
              </p:cNvPr>
              <p:cNvPicPr/>
              <p:nvPr/>
            </p:nvPicPr>
            <p:blipFill>
              <a:blip r:embed="rId6"/>
              <a:stretch>
                <a:fillRect/>
              </a:stretch>
            </p:blipFill>
            <p:spPr>
              <a:xfrm>
                <a:off x="1096920" y="257760"/>
                <a:ext cx="10638720" cy="5709960"/>
              </a:xfrm>
              <a:prstGeom prst="rect">
                <a:avLst/>
              </a:prstGeom>
            </p:spPr>
          </p:pic>
        </mc:Fallback>
      </mc:AlternateContent>
    </p:spTree>
    <p:extLst>
      <p:ext uri="{BB962C8B-B14F-4D97-AF65-F5344CB8AC3E}">
        <p14:creationId xmlns:p14="http://schemas.microsoft.com/office/powerpoint/2010/main" val="12137770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Linear Model is Versatile!</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68</a:t>
            </a:fld>
            <a:endParaRPr lang="en-AT" dirty="0"/>
          </a:p>
        </p:txBody>
      </p:sp>
      <p:cxnSp>
        <p:nvCxnSpPr>
          <p:cNvPr id="33" name="Straight Connector 32">
            <a:extLst>
              <a:ext uri="{FF2B5EF4-FFF2-40B4-BE49-F238E27FC236}">
                <a16:creationId xmlns:a16="http://schemas.microsoft.com/office/drawing/2014/main" id="{7C349E62-62BA-7041-BF3F-4E470D501A7B}"/>
              </a:ext>
            </a:extLst>
          </p:cNvPr>
          <p:cNvCxnSpPr>
            <a:cxnSpLocks/>
          </p:cNvCxnSpPr>
          <p:nvPr/>
        </p:nvCxnSpPr>
        <p:spPr>
          <a:xfrm>
            <a:off x="564804" y="5497666"/>
            <a:ext cx="1726489"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C7E79626-B1C2-C541-896D-FB0253648ECA}"/>
              </a:ext>
            </a:extLst>
          </p:cNvPr>
          <p:cNvPicPr>
            <a:picLocks noChangeAspect="1"/>
          </p:cNvPicPr>
          <p:nvPr/>
        </p:nvPicPr>
        <p:blipFill>
          <a:blip r:embed="rId2"/>
          <a:stretch>
            <a:fillRect/>
          </a:stretch>
        </p:blipFill>
        <p:spPr>
          <a:xfrm>
            <a:off x="8444930" y="1684497"/>
            <a:ext cx="2980079" cy="776323"/>
          </a:xfrm>
          <a:prstGeom prst="rect">
            <a:avLst/>
          </a:prstGeom>
        </p:spPr>
      </p:pic>
      <p:cxnSp>
        <p:nvCxnSpPr>
          <p:cNvPr id="35" name="Straight Connector 34">
            <a:extLst>
              <a:ext uri="{FF2B5EF4-FFF2-40B4-BE49-F238E27FC236}">
                <a16:creationId xmlns:a16="http://schemas.microsoft.com/office/drawing/2014/main" id="{B6C79BFC-F82E-6549-BBA1-08A998803B0B}"/>
              </a:ext>
            </a:extLst>
          </p:cNvPr>
          <p:cNvCxnSpPr>
            <a:cxnSpLocks/>
          </p:cNvCxnSpPr>
          <p:nvPr/>
        </p:nvCxnSpPr>
        <p:spPr>
          <a:xfrm flipV="1">
            <a:off x="2291293" y="2230582"/>
            <a:ext cx="53066" cy="3267084"/>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C89DD5B-0958-C242-B553-C1E1ED7C7CFB}"/>
              </a:ext>
            </a:extLst>
          </p:cNvPr>
          <p:cNvCxnSpPr>
            <a:cxnSpLocks/>
          </p:cNvCxnSpPr>
          <p:nvPr/>
        </p:nvCxnSpPr>
        <p:spPr>
          <a:xfrm flipH="1">
            <a:off x="2350737" y="2230582"/>
            <a:ext cx="1873454" cy="1"/>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2BBB30-DDA1-6345-AB03-7C6EF4BC38D4}"/>
              </a:ext>
            </a:extLst>
          </p:cNvPr>
          <p:cNvCxnSpPr>
            <a:cxnSpLocks/>
          </p:cNvCxnSpPr>
          <p:nvPr/>
        </p:nvCxnSpPr>
        <p:spPr>
          <a:xfrm flipH="1">
            <a:off x="4193057" y="2272000"/>
            <a:ext cx="16838" cy="217668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AAFED8A-7AD5-7747-974F-06AF7C7BA2BB}"/>
                  </a:ext>
                </a:extLst>
              </p:cNvPr>
              <p:cNvSpPr txBox="1"/>
              <p:nvPr/>
            </p:nvSpPr>
            <p:spPr>
              <a:xfrm>
                <a:off x="479614" y="6048901"/>
                <a:ext cx="14998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de-DE" sz="3200" b="0" i="1" smtClean="0">
                              <a:latin typeface="Cambria Math" panose="02040503050406030204" pitchFamily="18" charset="0"/>
                            </a:rPr>
                            <m:t>𝑥</m:t>
                          </m:r>
                        </m:e>
                        <m:sub>
                          <m:r>
                            <a:rPr lang="de-DE" sz="3200" b="0" i="1" smtClean="0">
                              <a:latin typeface="Cambria Math" panose="02040503050406030204" pitchFamily="18" charset="0"/>
                            </a:rPr>
                            <m:t>1 </m:t>
                          </m:r>
                        </m:sub>
                      </m:sSub>
                      <m:r>
                        <a:rPr lang="de-DE" sz="3200" b="0" i="1" smtClean="0">
                          <a:latin typeface="Cambria Math" panose="02040503050406030204" pitchFamily="18" charset="0"/>
                        </a:rPr>
                        <m:t>=1</m:t>
                      </m:r>
                    </m:oMath>
                  </m:oMathPara>
                </a14:m>
                <a:endParaRPr lang="en-GB" sz="3200" dirty="0"/>
              </a:p>
            </p:txBody>
          </p:sp>
        </mc:Choice>
        <mc:Fallback xmlns="">
          <p:sp>
            <p:nvSpPr>
              <p:cNvPr id="44" name="TextBox 43">
                <a:extLst>
                  <a:ext uri="{FF2B5EF4-FFF2-40B4-BE49-F238E27FC236}">
                    <a16:creationId xmlns:a16="http://schemas.microsoft.com/office/drawing/2014/main" id="{AAAFED8A-7AD5-7747-974F-06AF7C7BA2BB}"/>
                  </a:ext>
                </a:extLst>
              </p:cNvPr>
              <p:cNvSpPr txBox="1">
                <a:spLocks noRot="1" noChangeAspect="1" noMove="1" noResize="1" noEditPoints="1" noAdjustHandles="1" noChangeArrowheads="1" noChangeShapeType="1" noTextEdit="1"/>
              </p:cNvSpPr>
              <p:nvPr/>
            </p:nvSpPr>
            <p:spPr>
              <a:xfrm>
                <a:off x="479614" y="6048901"/>
                <a:ext cx="1499898" cy="584775"/>
              </a:xfrm>
              <a:prstGeom prst="rect">
                <a:avLst/>
              </a:prstGeom>
              <a:blipFill>
                <a:blip r:embed="rId3"/>
                <a:stretch>
                  <a:fillRect b="-23404"/>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E53093A-E704-4B4F-9621-122D87BBE95F}"/>
                  </a:ext>
                </a:extLst>
              </p:cNvPr>
              <p:cNvSpPr txBox="1"/>
              <p:nvPr/>
            </p:nvSpPr>
            <p:spPr>
              <a:xfrm>
                <a:off x="2429746" y="6050776"/>
                <a:ext cx="150938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de-DE" sz="3200" b="0" i="1" smtClean="0">
                              <a:latin typeface="Cambria Math" panose="02040503050406030204" pitchFamily="18" charset="0"/>
                            </a:rPr>
                            <m:t>𝑥</m:t>
                          </m:r>
                        </m:e>
                        <m:sub>
                          <m:r>
                            <a:rPr lang="de-DE" sz="3200" b="0" i="1" smtClean="0">
                              <a:latin typeface="Cambria Math" panose="02040503050406030204" pitchFamily="18" charset="0"/>
                            </a:rPr>
                            <m:t>2 </m:t>
                          </m:r>
                        </m:sub>
                      </m:sSub>
                      <m:r>
                        <a:rPr lang="de-DE" sz="3200" b="0" i="1" smtClean="0">
                          <a:latin typeface="Cambria Math" panose="02040503050406030204" pitchFamily="18" charset="0"/>
                        </a:rPr>
                        <m:t>=1</m:t>
                      </m:r>
                    </m:oMath>
                  </m:oMathPara>
                </a14:m>
                <a:endParaRPr lang="en-GB" sz="3200" dirty="0"/>
              </a:p>
            </p:txBody>
          </p:sp>
        </mc:Choice>
        <mc:Fallback xmlns="">
          <p:sp>
            <p:nvSpPr>
              <p:cNvPr id="45" name="TextBox 44">
                <a:extLst>
                  <a:ext uri="{FF2B5EF4-FFF2-40B4-BE49-F238E27FC236}">
                    <a16:creationId xmlns:a16="http://schemas.microsoft.com/office/drawing/2014/main" id="{3E53093A-E704-4B4F-9621-122D87BBE95F}"/>
                  </a:ext>
                </a:extLst>
              </p:cNvPr>
              <p:cNvSpPr txBox="1">
                <a:spLocks noRot="1" noChangeAspect="1" noMove="1" noResize="1" noEditPoints="1" noAdjustHandles="1" noChangeArrowheads="1" noChangeShapeType="1" noTextEdit="1"/>
              </p:cNvSpPr>
              <p:nvPr/>
            </p:nvSpPr>
            <p:spPr>
              <a:xfrm>
                <a:off x="2429746" y="6050776"/>
                <a:ext cx="1509388" cy="584775"/>
              </a:xfrm>
              <a:prstGeom prst="rect">
                <a:avLst/>
              </a:prstGeom>
              <a:blipFill>
                <a:blip r:embed="rId4"/>
                <a:stretch>
                  <a:fillRect b="-23404"/>
                </a:stretch>
              </a:blipFill>
            </p:spPr>
            <p:txBody>
              <a:bodyPr/>
              <a:lstStyle/>
              <a:p>
                <a:r>
                  <a:rPr lang="en-AT">
                    <a:noFill/>
                  </a:rPr>
                  <a:t> </a:t>
                </a:r>
              </a:p>
            </p:txBody>
          </p:sp>
        </mc:Fallback>
      </mc:AlternateContent>
      <p:cxnSp>
        <p:nvCxnSpPr>
          <p:cNvPr id="47" name="Straight Arrow Connector 46">
            <a:extLst>
              <a:ext uri="{FF2B5EF4-FFF2-40B4-BE49-F238E27FC236}">
                <a16:creationId xmlns:a16="http://schemas.microsoft.com/office/drawing/2014/main" id="{F13285D5-0F7E-DA46-9EC1-E01521CFB4BD}"/>
              </a:ext>
            </a:extLst>
          </p:cNvPr>
          <p:cNvCxnSpPr/>
          <p:nvPr/>
        </p:nvCxnSpPr>
        <p:spPr>
          <a:xfrm>
            <a:off x="2344359" y="5888182"/>
            <a:ext cx="1853626"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EEB35AF-33C6-9B4E-A139-E089E4D593CB}"/>
              </a:ext>
            </a:extLst>
          </p:cNvPr>
          <p:cNvCxnSpPr/>
          <p:nvPr/>
        </p:nvCxnSpPr>
        <p:spPr>
          <a:xfrm>
            <a:off x="497111" y="5888182"/>
            <a:ext cx="1853626"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076F7FB-0229-D944-B624-E8DCBAA96EB8}"/>
              </a:ext>
            </a:extLst>
          </p:cNvPr>
          <p:cNvCxnSpPr>
            <a:cxnSpLocks/>
          </p:cNvCxnSpPr>
          <p:nvPr/>
        </p:nvCxnSpPr>
        <p:spPr>
          <a:xfrm flipH="1">
            <a:off x="4165245" y="4447979"/>
            <a:ext cx="1873454" cy="1"/>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CC54A64-B000-EF46-B7BD-42CC824FB496}"/>
              </a:ext>
            </a:extLst>
          </p:cNvPr>
          <p:cNvCxnSpPr>
            <a:cxnSpLocks/>
          </p:cNvCxnSpPr>
          <p:nvPr/>
        </p:nvCxnSpPr>
        <p:spPr>
          <a:xfrm>
            <a:off x="6018292" y="2820194"/>
            <a:ext cx="6552" cy="161279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F4EA969-B73F-C448-9F32-35254E1DF3D7}"/>
              </a:ext>
            </a:extLst>
          </p:cNvPr>
          <p:cNvCxnSpPr/>
          <p:nvPr/>
        </p:nvCxnSpPr>
        <p:spPr>
          <a:xfrm>
            <a:off x="4119752" y="5888182"/>
            <a:ext cx="1853626"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1981D89C-936B-F26C-578C-D91D50618D4B}"/>
              </a:ext>
            </a:extLst>
          </p:cNvPr>
          <p:cNvSpPr>
            <a:spLocks noGrp="1"/>
          </p:cNvSpPr>
          <p:nvPr>
            <p:ph type="dt" sz="half" idx="10"/>
          </p:nvPr>
        </p:nvSpPr>
        <p:spPr/>
        <p:txBody>
          <a:bodyPr/>
          <a:lstStyle/>
          <a:p>
            <a:fld id="{400D6101-6306-A04B-998D-91CCF0EDF6C0}" type="datetime1">
              <a:rPr lang="en-US" smtClean="0"/>
              <a:t>6/23/23</a:t>
            </a:fld>
            <a:endParaRPr lang="en-AT"/>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701F21F-64A3-B5C9-2738-BCAFED9AD4A6}"/>
                  </a:ext>
                </a:extLst>
              </p14:cNvPr>
              <p14:cNvContentPartPr/>
              <p14:nvPr/>
            </p14:nvContentPartPr>
            <p14:xfrm>
              <a:off x="557280" y="1598040"/>
              <a:ext cx="10907640" cy="4696920"/>
            </p14:xfrm>
          </p:contentPart>
        </mc:Choice>
        <mc:Fallback xmlns="">
          <p:pic>
            <p:nvPicPr>
              <p:cNvPr id="5" name="Ink 4">
                <a:extLst>
                  <a:ext uri="{FF2B5EF4-FFF2-40B4-BE49-F238E27FC236}">
                    <a16:creationId xmlns:a16="http://schemas.microsoft.com/office/drawing/2014/main" id="{B701F21F-64A3-B5C9-2738-BCAFED9AD4A6}"/>
                  </a:ext>
                </a:extLst>
              </p:cNvPr>
              <p:cNvPicPr/>
              <p:nvPr/>
            </p:nvPicPr>
            <p:blipFill>
              <a:blip r:embed="rId6"/>
              <a:stretch>
                <a:fillRect/>
              </a:stretch>
            </p:blipFill>
            <p:spPr>
              <a:xfrm>
                <a:off x="547920" y="1588680"/>
                <a:ext cx="10926360" cy="4715640"/>
              </a:xfrm>
              <a:prstGeom prst="rect">
                <a:avLst/>
              </a:prstGeom>
            </p:spPr>
          </p:pic>
        </mc:Fallback>
      </mc:AlternateContent>
    </p:spTree>
    <p:extLst>
      <p:ext uri="{BB962C8B-B14F-4D97-AF65-F5344CB8AC3E}">
        <p14:creationId xmlns:p14="http://schemas.microsoft.com/office/powerpoint/2010/main" val="24843486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Linear + Feature Map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69</a:t>
            </a:fld>
            <a:endParaRPr lang="en-AT" dirty="0"/>
          </a:p>
        </p:txBody>
      </p:sp>
      <p:sp>
        <p:nvSpPr>
          <p:cNvPr id="3" name="TextBox 2">
            <a:extLst>
              <a:ext uri="{FF2B5EF4-FFF2-40B4-BE49-F238E27FC236}">
                <a16:creationId xmlns:a16="http://schemas.microsoft.com/office/drawing/2014/main" id="{16AC5525-0311-EE4A-9DA0-9F9DA7A23576}"/>
              </a:ext>
            </a:extLst>
          </p:cNvPr>
          <p:cNvSpPr txBox="1"/>
          <p:nvPr/>
        </p:nvSpPr>
        <p:spPr>
          <a:xfrm>
            <a:off x="142179" y="3306790"/>
            <a:ext cx="1662506" cy="1077218"/>
          </a:xfrm>
          <a:prstGeom prst="rect">
            <a:avLst/>
          </a:prstGeom>
          <a:noFill/>
        </p:spPr>
        <p:txBody>
          <a:bodyPr wrap="none" rtlCol="0">
            <a:spAutoFit/>
          </a:bodyPr>
          <a:lstStyle/>
          <a:p>
            <a:r>
              <a:rPr lang="en-GB" sz="3200" dirty="0"/>
              <a:t>single </a:t>
            </a:r>
          </a:p>
          <a:p>
            <a:r>
              <a:rPr lang="en-GB" sz="3200" dirty="0"/>
              <a:t>feature x</a:t>
            </a:r>
          </a:p>
        </p:txBody>
      </p:sp>
      <p:sp>
        <p:nvSpPr>
          <p:cNvPr id="5" name="Right Arrow 4">
            <a:extLst>
              <a:ext uri="{FF2B5EF4-FFF2-40B4-BE49-F238E27FC236}">
                <a16:creationId xmlns:a16="http://schemas.microsoft.com/office/drawing/2014/main" id="{E9EE60BC-5508-E34A-82DD-D56C3BA65B6A}"/>
              </a:ext>
            </a:extLst>
          </p:cNvPr>
          <p:cNvSpPr/>
          <p:nvPr/>
        </p:nvSpPr>
        <p:spPr>
          <a:xfrm>
            <a:off x="1974631" y="3552939"/>
            <a:ext cx="1563644" cy="829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F47EA7D4-7E75-7C44-8291-80193E978BA5}"/>
              </a:ext>
            </a:extLst>
          </p:cNvPr>
          <p:cNvSpPr txBox="1"/>
          <p:nvPr/>
        </p:nvSpPr>
        <p:spPr>
          <a:xfrm>
            <a:off x="1342433" y="2399953"/>
            <a:ext cx="2319738" cy="584775"/>
          </a:xfrm>
          <a:prstGeom prst="rect">
            <a:avLst/>
          </a:prstGeom>
          <a:noFill/>
        </p:spPr>
        <p:txBody>
          <a:bodyPr wrap="none" rtlCol="0">
            <a:spAutoFit/>
          </a:bodyPr>
          <a:lstStyle/>
          <a:p>
            <a:r>
              <a:rPr lang="en-GB" sz="3200" dirty="0"/>
              <a:t>feature map </a:t>
            </a:r>
          </a:p>
        </p:txBody>
      </p:sp>
      <p:pic>
        <p:nvPicPr>
          <p:cNvPr id="7" name="Picture 6">
            <a:extLst>
              <a:ext uri="{FF2B5EF4-FFF2-40B4-BE49-F238E27FC236}">
                <a16:creationId xmlns:a16="http://schemas.microsoft.com/office/drawing/2014/main" id="{8E5298CA-2CE3-DE4D-A16D-C3209C9686FE}"/>
              </a:ext>
            </a:extLst>
          </p:cNvPr>
          <p:cNvPicPr>
            <a:picLocks noChangeAspect="1"/>
          </p:cNvPicPr>
          <p:nvPr/>
        </p:nvPicPr>
        <p:blipFill>
          <a:blip r:embed="rId2"/>
          <a:stretch>
            <a:fillRect/>
          </a:stretch>
        </p:blipFill>
        <p:spPr>
          <a:xfrm>
            <a:off x="3786067" y="2763316"/>
            <a:ext cx="2319738" cy="2476500"/>
          </a:xfrm>
          <a:prstGeom prst="rect">
            <a:avLst/>
          </a:prstGeom>
        </p:spPr>
      </p:pic>
      <p:sp>
        <p:nvSpPr>
          <p:cNvPr id="10" name="Right Arrow 9">
            <a:extLst>
              <a:ext uri="{FF2B5EF4-FFF2-40B4-BE49-F238E27FC236}">
                <a16:creationId xmlns:a16="http://schemas.microsoft.com/office/drawing/2014/main" id="{AB4269C1-C4A2-244A-AFF1-C5A440F5B5B9}"/>
              </a:ext>
            </a:extLst>
          </p:cNvPr>
          <p:cNvSpPr/>
          <p:nvPr/>
        </p:nvSpPr>
        <p:spPr>
          <a:xfrm>
            <a:off x="6438088" y="3656221"/>
            <a:ext cx="3300068" cy="829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B4FAF29B-66ED-744B-9DDC-5569EB208A33}"/>
              </a:ext>
            </a:extLst>
          </p:cNvPr>
          <p:cNvSpPr txBox="1"/>
          <p:nvPr/>
        </p:nvSpPr>
        <p:spPr>
          <a:xfrm>
            <a:off x="6438088" y="2046691"/>
            <a:ext cx="1822935" cy="523220"/>
          </a:xfrm>
          <a:prstGeom prst="rect">
            <a:avLst/>
          </a:prstGeom>
          <a:noFill/>
        </p:spPr>
        <p:txBody>
          <a:bodyPr wrap="none" rtlCol="0">
            <a:spAutoFit/>
          </a:bodyPr>
          <a:lstStyle/>
          <a:p>
            <a:r>
              <a:rPr lang="en-GB" sz="2800" dirty="0"/>
              <a:t>linear map </a:t>
            </a:r>
          </a:p>
        </p:txBody>
      </p:sp>
      <p:pic>
        <p:nvPicPr>
          <p:cNvPr id="11" name="Picture 10">
            <a:extLst>
              <a:ext uri="{FF2B5EF4-FFF2-40B4-BE49-F238E27FC236}">
                <a16:creationId xmlns:a16="http://schemas.microsoft.com/office/drawing/2014/main" id="{4771A3EB-C727-EE44-81DA-C29D1B33DACF}"/>
              </a:ext>
            </a:extLst>
          </p:cNvPr>
          <p:cNvPicPr>
            <a:picLocks noChangeAspect="1"/>
          </p:cNvPicPr>
          <p:nvPr/>
        </p:nvPicPr>
        <p:blipFill>
          <a:blip r:embed="rId3"/>
          <a:stretch>
            <a:fillRect/>
          </a:stretch>
        </p:blipFill>
        <p:spPr>
          <a:xfrm>
            <a:off x="6499428" y="2569911"/>
            <a:ext cx="3068782" cy="1261476"/>
          </a:xfrm>
          <a:prstGeom prst="rect">
            <a:avLst/>
          </a:prstGeom>
        </p:spPr>
      </p:pic>
      <p:sp>
        <p:nvSpPr>
          <p:cNvPr id="12" name="TextBox 11">
            <a:extLst>
              <a:ext uri="{FF2B5EF4-FFF2-40B4-BE49-F238E27FC236}">
                <a16:creationId xmlns:a16="http://schemas.microsoft.com/office/drawing/2014/main" id="{D1C3EC1B-BA7B-9D4B-BB87-C3C603A19866}"/>
              </a:ext>
            </a:extLst>
          </p:cNvPr>
          <p:cNvSpPr txBox="1"/>
          <p:nvPr/>
        </p:nvSpPr>
        <p:spPr>
          <a:xfrm>
            <a:off x="9799496" y="3738664"/>
            <a:ext cx="922047" cy="584775"/>
          </a:xfrm>
          <a:prstGeom prst="rect">
            <a:avLst/>
          </a:prstGeom>
          <a:noFill/>
        </p:spPr>
        <p:txBody>
          <a:bodyPr wrap="none" rtlCol="0">
            <a:spAutoFit/>
          </a:bodyPr>
          <a:lstStyle/>
          <a:p>
            <a:r>
              <a:rPr lang="en-GB" sz="3200" dirty="0"/>
              <a:t>h(x) </a:t>
            </a:r>
          </a:p>
        </p:txBody>
      </p:sp>
      <p:pic>
        <p:nvPicPr>
          <p:cNvPr id="13" name="Picture 12">
            <a:extLst>
              <a:ext uri="{FF2B5EF4-FFF2-40B4-BE49-F238E27FC236}">
                <a16:creationId xmlns:a16="http://schemas.microsoft.com/office/drawing/2014/main" id="{4D72BCD8-52E5-874E-8C6C-C0D2F5C51D0F}"/>
              </a:ext>
            </a:extLst>
          </p:cNvPr>
          <p:cNvPicPr>
            <a:picLocks noChangeAspect="1"/>
          </p:cNvPicPr>
          <p:nvPr/>
        </p:nvPicPr>
        <p:blipFill>
          <a:blip r:embed="rId4"/>
          <a:stretch>
            <a:fillRect/>
          </a:stretch>
        </p:blipFill>
        <p:spPr>
          <a:xfrm>
            <a:off x="2198308" y="3033883"/>
            <a:ext cx="698500" cy="469900"/>
          </a:xfrm>
          <a:prstGeom prst="rect">
            <a:avLst/>
          </a:prstGeom>
        </p:spPr>
      </p:pic>
      <p:pic>
        <p:nvPicPr>
          <p:cNvPr id="14" name="Picture 13">
            <a:extLst>
              <a:ext uri="{FF2B5EF4-FFF2-40B4-BE49-F238E27FC236}">
                <a16:creationId xmlns:a16="http://schemas.microsoft.com/office/drawing/2014/main" id="{E0591C39-68CB-5640-9FAE-03673DCD9214}"/>
              </a:ext>
            </a:extLst>
          </p:cNvPr>
          <p:cNvPicPr>
            <a:picLocks noChangeAspect="1"/>
          </p:cNvPicPr>
          <p:nvPr/>
        </p:nvPicPr>
        <p:blipFill>
          <a:blip r:embed="rId5"/>
          <a:stretch>
            <a:fillRect/>
          </a:stretch>
        </p:blipFill>
        <p:spPr>
          <a:xfrm>
            <a:off x="6516820" y="5027785"/>
            <a:ext cx="3759200" cy="1320800"/>
          </a:xfrm>
          <a:prstGeom prst="rect">
            <a:avLst/>
          </a:prstGeom>
        </p:spPr>
      </p:pic>
      <p:sp>
        <p:nvSpPr>
          <p:cNvPr id="6" name="Date Placeholder 5">
            <a:extLst>
              <a:ext uri="{FF2B5EF4-FFF2-40B4-BE49-F238E27FC236}">
                <a16:creationId xmlns:a16="http://schemas.microsoft.com/office/drawing/2014/main" id="{B3D0756C-CED8-83E7-60FE-C247702E48EC}"/>
              </a:ext>
            </a:extLst>
          </p:cNvPr>
          <p:cNvSpPr>
            <a:spLocks noGrp="1"/>
          </p:cNvSpPr>
          <p:nvPr>
            <p:ph type="dt" sz="half" idx="10"/>
          </p:nvPr>
        </p:nvSpPr>
        <p:spPr/>
        <p:txBody>
          <a:bodyPr/>
          <a:lstStyle/>
          <a:p>
            <a:fld id="{7118BC98-A444-E244-9CB5-8660E1DAD9BE}" type="datetime1">
              <a:rPr lang="en-US" smtClean="0"/>
              <a:t>6/23/23</a:t>
            </a:fld>
            <a:endParaRPr lang="en-AT"/>
          </a:p>
        </p:txBody>
      </p:sp>
    </p:spTree>
    <p:extLst>
      <p:ext uri="{BB962C8B-B14F-4D97-AF65-F5344CB8AC3E}">
        <p14:creationId xmlns:p14="http://schemas.microsoft.com/office/powerpoint/2010/main" val="3899185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1A66-F038-E449-B3D8-B6E0AF9B3E16}"/>
              </a:ext>
            </a:extLst>
          </p:cNvPr>
          <p:cNvSpPr>
            <a:spLocks noGrp="1"/>
          </p:cNvSpPr>
          <p:nvPr>
            <p:ph type="title"/>
          </p:nvPr>
        </p:nvSpPr>
        <p:spPr>
          <a:xfrm>
            <a:off x="416169" y="245550"/>
            <a:ext cx="10515600" cy="1325563"/>
          </a:xfrm>
        </p:spPr>
        <p:txBody>
          <a:bodyPr>
            <a:normAutofit/>
          </a:bodyPr>
          <a:lstStyle/>
          <a:p>
            <a:r>
              <a:rPr lang="en-AT" sz="6000" b="1" dirty="0"/>
              <a:t>Learning Goals Today</a:t>
            </a:r>
          </a:p>
        </p:txBody>
      </p:sp>
      <p:sp>
        <p:nvSpPr>
          <p:cNvPr id="3" name="Content Placeholder 2">
            <a:extLst>
              <a:ext uri="{FF2B5EF4-FFF2-40B4-BE49-F238E27FC236}">
                <a16:creationId xmlns:a16="http://schemas.microsoft.com/office/drawing/2014/main" id="{C2CA35B9-79FE-E042-9603-AC992880B96C}"/>
              </a:ext>
            </a:extLst>
          </p:cNvPr>
          <p:cNvSpPr>
            <a:spLocks noGrp="1"/>
          </p:cNvSpPr>
          <p:nvPr>
            <p:ph idx="1"/>
          </p:nvPr>
        </p:nvSpPr>
        <p:spPr>
          <a:xfrm>
            <a:off x="731520" y="1571113"/>
            <a:ext cx="10728960" cy="4592771"/>
          </a:xfrm>
        </p:spPr>
        <p:txBody>
          <a:bodyPr>
            <a:noAutofit/>
          </a:bodyPr>
          <a:lstStyle/>
          <a:p>
            <a:pPr>
              <a:lnSpc>
                <a:spcPct val="150000"/>
              </a:lnSpc>
            </a:pPr>
            <a:r>
              <a:rPr lang="en-AT" sz="4400" dirty="0"/>
              <a:t>develop intuition for how ML works</a:t>
            </a:r>
          </a:p>
          <a:p>
            <a:pPr>
              <a:lnSpc>
                <a:spcPct val="150000"/>
              </a:lnSpc>
            </a:pPr>
            <a:r>
              <a:rPr lang="en-AT" sz="4400" dirty="0"/>
              <a:t>become familiar with concept of </a:t>
            </a:r>
            <a:r>
              <a:rPr lang="en-AT" sz="4400" dirty="0">
                <a:solidFill>
                  <a:srgbClr val="FF0000"/>
                </a:solidFill>
              </a:rPr>
              <a:t>data</a:t>
            </a:r>
            <a:r>
              <a:rPr lang="en-AT" sz="4400" dirty="0"/>
              <a:t> points </a:t>
            </a:r>
          </a:p>
          <a:p>
            <a:pPr>
              <a:lnSpc>
                <a:spcPct val="150000"/>
              </a:lnSpc>
            </a:pPr>
            <a:r>
              <a:rPr lang="en-AT" sz="4400" dirty="0"/>
              <a:t>…with concept of a </a:t>
            </a:r>
            <a:r>
              <a:rPr lang="en-AT" sz="4400" dirty="0">
                <a:solidFill>
                  <a:srgbClr val="FF0000"/>
                </a:solidFill>
              </a:rPr>
              <a:t>model</a:t>
            </a:r>
            <a:r>
              <a:rPr lang="en-AT" sz="4400" dirty="0"/>
              <a:t> </a:t>
            </a:r>
          </a:p>
          <a:p>
            <a:pPr>
              <a:lnSpc>
                <a:spcPct val="150000"/>
              </a:lnSpc>
            </a:pPr>
            <a:r>
              <a:rPr lang="en-AT" sz="4400" dirty="0"/>
              <a:t>…with concept of a loss </a:t>
            </a:r>
            <a:r>
              <a:rPr lang="en-AT" sz="4400" dirty="0">
                <a:solidFill>
                  <a:srgbClr val="FF0000"/>
                </a:solidFill>
              </a:rPr>
              <a:t>function</a:t>
            </a:r>
          </a:p>
          <a:p>
            <a:pPr>
              <a:lnSpc>
                <a:spcPct val="150000"/>
              </a:lnSpc>
            </a:pPr>
            <a:endParaRPr lang="en-AT" sz="5400" dirty="0"/>
          </a:p>
        </p:txBody>
      </p:sp>
      <p:sp>
        <p:nvSpPr>
          <p:cNvPr id="4" name="Footer Placeholder 3">
            <a:extLst>
              <a:ext uri="{FF2B5EF4-FFF2-40B4-BE49-F238E27FC236}">
                <a16:creationId xmlns:a16="http://schemas.microsoft.com/office/drawing/2014/main" id="{FFF6F403-2095-9948-B18D-7318F82291BE}"/>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BEB3B2A0-2618-094D-A6E3-A21BAD553952}"/>
              </a:ext>
            </a:extLst>
          </p:cNvPr>
          <p:cNvSpPr>
            <a:spLocks noGrp="1"/>
          </p:cNvSpPr>
          <p:nvPr>
            <p:ph type="sldNum" sz="quarter" idx="12"/>
          </p:nvPr>
        </p:nvSpPr>
        <p:spPr/>
        <p:txBody>
          <a:bodyPr/>
          <a:lstStyle/>
          <a:p>
            <a:fld id="{AC1633F7-ACB1-754E-B76E-ED72C708EAF6}" type="slidenum">
              <a:rPr lang="en-AT" smtClean="0"/>
              <a:pPr/>
              <a:t>7</a:t>
            </a:fld>
            <a:endParaRPr lang="en-AT" dirty="0"/>
          </a:p>
        </p:txBody>
      </p:sp>
      <p:sp>
        <p:nvSpPr>
          <p:cNvPr id="5" name="Date Placeholder 4">
            <a:extLst>
              <a:ext uri="{FF2B5EF4-FFF2-40B4-BE49-F238E27FC236}">
                <a16:creationId xmlns:a16="http://schemas.microsoft.com/office/drawing/2014/main" id="{1DD9F1EF-0133-C954-0DB0-1620FF5006D6}"/>
              </a:ext>
            </a:extLst>
          </p:cNvPr>
          <p:cNvSpPr>
            <a:spLocks noGrp="1"/>
          </p:cNvSpPr>
          <p:nvPr>
            <p:ph type="dt" sz="half" idx="10"/>
          </p:nvPr>
        </p:nvSpPr>
        <p:spPr/>
        <p:txBody>
          <a:bodyPr/>
          <a:lstStyle/>
          <a:p>
            <a:fld id="{FA85689A-FF0D-4D4A-863F-F7E73B58329F}" type="datetime1">
              <a:rPr lang="en-US" smtClean="0"/>
              <a:t>6/23/23</a:t>
            </a:fld>
            <a:endParaRPr lang="en-AT"/>
          </a:p>
        </p:txBody>
      </p:sp>
    </p:spTree>
    <p:extLst>
      <p:ext uri="{BB962C8B-B14F-4D97-AF65-F5344CB8AC3E}">
        <p14:creationId xmlns:p14="http://schemas.microsoft.com/office/powerpoint/2010/main" val="39996501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F261EB8-1566-754D-8160-AECB006B82F8}"/>
              </a:ext>
            </a:extLst>
          </p:cNvPr>
          <p:cNvPicPr>
            <a:picLocks noChangeAspect="1"/>
          </p:cNvPicPr>
          <p:nvPr/>
        </p:nvPicPr>
        <p:blipFill>
          <a:blip r:embed="rId2"/>
          <a:stretch>
            <a:fillRect/>
          </a:stretch>
        </p:blipFill>
        <p:spPr>
          <a:xfrm>
            <a:off x="5675696" y="1185240"/>
            <a:ext cx="3930175" cy="1325562"/>
          </a:xfrm>
          <a:prstGeom prst="rect">
            <a:avLst/>
          </a:prstGeom>
        </p:spPr>
      </p:pic>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Polynomials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70</a:t>
            </a:fld>
            <a:endParaRPr lang="en-AT" dirty="0"/>
          </a:p>
        </p:txBody>
      </p:sp>
      <p:sp>
        <p:nvSpPr>
          <p:cNvPr id="3" name="Freeform 2">
            <a:extLst>
              <a:ext uri="{FF2B5EF4-FFF2-40B4-BE49-F238E27FC236}">
                <a16:creationId xmlns:a16="http://schemas.microsoft.com/office/drawing/2014/main" id="{6415D4C6-8623-2949-AA1C-DD6CAA4A4ECB}"/>
              </a:ext>
            </a:extLst>
          </p:cNvPr>
          <p:cNvSpPr/>
          <p:nvPr/>
        </p:nvSpPr>
        <p:spPr>
          <a:xfrm>
            <a:off x="1804415" y="1499616"/>
            <a:ext cx="8130539" cy="3941360"/>
          </a:xfrm>
          <a:custGeom>
            <a:avLst/>
            <a:gdLst>
              <a:gd name="connsiteX0" fmla="*/ 0 w 7534656"/>
              <a:gd name="connsiteY0" fmla="*/ 3474720 h 3941360"/>
              <a:gd name="connsiteX1" fmla="*/ 2231136 w 7534656"/>
              <a:gd name="connsiteY1" fmla="*/ 731520 h 3941360"/>
              <a:gd name="connsiteX2" fmla="*/ 4194048 w 7534656"/>
              <a:gd name="connsiteY2" fmla="*/ 3938016 h 3941360"/>
              <a:gd name="connsiteX3" fmla="*/ 7534656 w 7534656"/>
              <a:gd name="connsiteY3" fmla="*/ 0 h 3941360"/>
            </a:gdLst>
            <a:ahLst/>
            <a:cxnLst>
              <a:cxn ang="0">
                <a:pos x="connsiteX0" y="connsiteY0"/>
              </a:cxn>
              <a:cxn ang="0">
                <a:pos x="connsiteX1" y="connsiteY1"/>
              </a:cxn>
              <a:cxn ang="0">
                <a:pos x="connsiteX2" y="connsiteY2"/>
              </a:cxn>
              <a:cxn ang="0">
                <a:pos x="connsiteX3" y="connsiteY3"/>
              </a:cxn>
            </a:cxnLst>
            <a:rect l="l" t="t" r="r" b="b"/>
            <a:pathLst>
              <a:path w="7534656" h="3941360">
                <a:moveTo>
                  <a:pt x="0" y="3474720"/>
                </a:moveTo>
                <a:cubicBezTo>
                  <a:pt x="766064" y="2064512"/>
                  <a:pt x="1532128" y="654304"/>
                  <a:pt x="2231136" y="731520"/>
                </a:cubicBezTo>
                <a:cubicBezTo>
                  <a:pt x="2930144" y="808736"/>
                  <a:pt x="3310128" y="4059936"/>
                  <a:pt x="4194048" y="3938016"/>
                </a:cubicBezTo>
                <a:cubicBezTo>
                  <a:pt x="5077968" y="3816096"/>
                  <a:pt x="6306312" y="1908048"/>
                  <a:pt x="7534656" y="0"/>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Freeform 4">
            <a:extLst>
              <a:ext uri="{FF2B5EF4-FFF2-40B4-BE49-F238E27FC236}">
                <a16:creationId xmlns:a16="http://schemas.microsoft.com/office/drawing/2014/main" id="{990BA0E0-FAD8-AD4F-9487-AD0A55EC35C4}"/>
              </a:ext>
            </a:extLst>
          </p:cNvPr>
          <p:cNvSpPr/>
          <p:nvPr/>
        </p:nvSpPr>
        <p:spPr>
          <a:xfrm>
            <a:off x="1072662" y="1895379"/>
            <a:ext cx="9442938" cy="4329774"/>
          </a:xfrm>
          <a:custGeom>
            <a:avLst/>
            <a:gdLst>
              <a:gd name="connsiteX0" fmla="*/ 0 w 9442938"/>
              <a:gd name="connsiteY0" fmla="*/ 1656713 h 4329774"/>
              <a:gd name="connsiteX1" fmla="*/ 2286000 w 9442938"/>
              <a:gd name="connsiteY1" fmla="*/ 109267 h 4329774"/>
              <a:gd name="connsiteX2" fmla="*/ 4536830 w 9442938"/>
              <a:gd name="connsiteY2" fmla="*/ 4329575 h 4329774"/>
              <a:gd name="connsiteX3" fmla="*/ 9442938 w 9442938"/>
              <a:gd name="connsiteY3" fmla="*/ 249944 h 4329774"/>
            </a:gdLst>
            <a:ahLst/>
            <a:cxnLst>
              <a:cxn ang="0">
                <a:pos x="connsiteX0" y="connsiteY0"/>
              </a:cxn>
              <a:cxn ang="0">
                <a:pos x="connsiteX1" y="connsiteY1"/>
              </a:cxn>
              <a:cxn ang="0">
                <a:pos x="connsiteX2" y="connsiteY2"/>
              </a:cxn>
              <a:cxn ang="0">
                <a:pos x="connsiteX3" y="connsiteY3"/>
              </a:cxn>
            </a:cxnLst>
            <a:rect l="l" t="t" r="r" b="b"/>
            <a:pathLst>
              <a:path w="9442938" h="4329774">
                <a:moveTo>
                  <a:pt x="0" y="1656713"/>
                </a:moveTo>
                <a:cubicBezTo>
                  <a:pt x="764931" y="660251"/>
                  <a:pt x="1529862" y="-336210"/>
                  <a:pt x="2286000" y="109267"/>
                </a:cubicBezTo>
                <a:cubicBezTo>
                  <a:pt x="3042138" y="554744"/>
                  <a:pt x="3344007" y="4306129"/>
                  <a:pt x="4536830" y="4329575"/>
                </a:cubicBezTo>
                <a:cubicBezTo>
                  <a:pt x="5729653" y="4353021"/>
                  <a:pt x="7586295" y="2301482"/>
                  <a:pt x="9442938" y="249944"/>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04CFB24E-2217-544B-9872-4E56FFA50B33}"/>
              </a:ext>
            </a:extLst>
          </p:cNvPr>
          <p:cNvSpPr txBox="1"/>
          <p:nvPr/>
        </p:nvSpPr>
        <p:spPr>
          <a:xfrm>
            <a:off x="8968154" y="4659923"/>
            <a:ext cx="2494722" cy="954107"/>
          </a:xfrm>
          <a:prstGeom prst="rect">
            <a:avLst/>
          </a:prstGeom>
          <a:noFill/>
        </p:spPr>
        <p:txBody>
          <a:bodyPr wrap="none" rtlCol="0">
            <a:spAutoFit/>
          </a:bodyPr>
          <a:lstStyle/>
          <a:p>
            <a:r>
              <a:rPr lang="en-GB" sz="2800" dirty="0"/>
              <a:t>more in lecture </a:t>
            </a:r>
          </a:p>
          <a:p>
            <a:r>
              <a:rPr lang="en-GB" sz="2800" dirty="0"/>
              <a:t>“ERM”</a:t>
            </a:r>
          </a:p>
        </p:txBody>
      </p:sp>
      <p:sp>
        <p:nvSpPr>
          <p:cNvPr id="32" name="Date Placeholder 31">
            <a:extLst>
              <a:ext uri="{FF2B5EF4-FFF2-40B4-BE49-F238E27FC236}">
                <a16:creationId xmlns:a16="http://schemas.microsoft.com/office/drawing/2014/main" id="{3374EE0F-2579-5D18-2066-E5BB1FC5C662}"/>
              </a:ext>
            </a:extLst>
          </p:cNvPr>
          <p:cNvSpPr>
            <a:spLocks noGrp="1"/>
          </p:cNvSpPr>
          <p:nvPr>
            <p:ph type="dt" sz="half" idx="10"/>
          </p:nvPr>
        </p:nvSpPr>
        <p:spPr/>
        <p:txBody>
          <a:bodyPr/>
          <a:lstStyle/>
          <a:p>
            <a:fld id="{3AC6B1B8-8F9C-9744-8C1C-4B5106B27B7E}" type="datetime1">
              <a:rPr lang="en-US" smtClean="0"/>
              <a:t>6/23/23</a:t>
            </a:fld>
            <a:endParaRPr lang="en-AT"/>
          </a:p>
        </p:txBody>
      </p:sp>
      <mc:AlternateContent xmlns:mc="http://schemas.openxmlformats.org/markup-compatibility/2006" xmlns:p14="http://schemas.microsoft.com/office/powerpoint/2010/main">
        <mc:Choice Requires="p14">
          <p:contentPart p14:bwMode="auto" r:id="rId3">
            <p14:nvContentPartPr>
              <p14:cNvPr id="33" name="Ink 32">
                <a:extLst>
                  <a:ext uri="{FF2B5EF4-FFF2-40B4-BE49-F238E27FC236}">
                    <a16:creationId xmlns:a16="http://schemas.microsoft.com/office/drawing/2014/main" id="{6FCB296C-3E5F-A5B9-7CF9-016115758418}"/>
                  </a:ext>
                </a:extLst>
              </p14:cNvPr>
              <p14:cNvContentPartPr/>
              <p14:nvPr/>
            </p14:nvContentPartPr>
            <p14:xfrm>
              <a:off x="2268360" y="298440"/>
              <a:ext cx="9099720" cy="5906520"/>
            </p14:xfrm>
          </p:contentPart>
        </mc:Choice>
        <mc:Fallback xmlns="">
          <p:pic>
            <p:nvPicPr>
              <p:cNvPr id="33" name="Ink 32">
                <a:extLst>
                  <a:ext uri="{FF2B5EF4-FFF2-40B4-BE49-F238E27FC236}">
                    <a16:creationId xmlns:a16="http://schemas.microsoft.com/office/drawing/2014/main" id="{6FCB296C-3E5F-A5B9-7CF9-016115758418}"/>
                  </a:ext>
                </a:extLst>
              </p:cNvPr>
              <p:cNvPicPr/>
              <p:nvPr/>
            </p:nvPicPr>
            <p:blipFill>
              <a:blip r:embed="rId4"/>
              <a:stretch>
                <a:fillRect/>
              </a:stretch>
            </p:blipFill>
            <p:spPr>
              <a:xfrm>
                <a:off x="2259000" y="289080"/>
                <a:ext cx="9118440" cy="5925240"/>
              </a:xfrm>
              <a:prstGeom prst="rect">
                <a:avLst/>
              </a:prstGeom>
            </p:spPr>
          </p:pic>
        </mc:Fallback>
      </mc:AlternateContent>
    </p:spTree>
    <p:extLst>
      <p:ext uri="{BB962C8B-B14F-4D97-AF65-F5344CB8AC3E}">
        <p14:creationId xmlns:p14="http://schemas.microsoft.com/office/powerpoint/2010/main" val="3025194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Decision Tree</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1677835" y="349927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2544610" y="38136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367841" y="436605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116235" y="394218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095017" y="38136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146260" y="337068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411511" y="461370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178275" y="432795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5806586" y="511297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221945" y="461370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3751223" y="412792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231601" y="342268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4846938" y="47986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395988" y="462799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5563694" y="493517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083492" y="495580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464837" y="517091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1869354" y="309922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284713" y="37993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2810461" y="403556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71</a:t>
            </a:fld>
            <a:endParaRPr lang="en-AT" dirty="0"/>
          </a:p>
        </p:txBody>
      </p:sp>
      <p:cxnSp>
        <p:nvCxnSpPr>
          <p:cNvPr id="5" name="Straight Arrow Connector 4">
            <a:extLst>
              <a:ext uri="{FF2B5EF4-FFF2-40B4-BE49-F238E27FC236}">
                <a16:creationId xmlns:a16="http://schemas.microsoft.com/office/drawing/2014/main" id="{6AAF6381-DCDB-1842-BEE7-CD56AAD2EA12}"/>
              </a:ext>
            </a:extLst>
          </p:cNvPr>
          <p:cNvCxnSpPr>
            <a:cxnSpLocks/>
          </p:cNvCxnSpPr>
          <p:nvPr/>
        </p:nvCxnSpPr>
        <p:spPr>
          <a:xfrm>
            <a:off x="9808606" y="1027907"/>
            <a:ext cx="0" cy="50389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2EDA376-F489-C742-8047-BE39F150D01E}"/>
              </a:ext>
            </a:extLst>
          </p:cNvPr>
          <p:cNvSpPr txBox="1"/>
          <p:nvPr/>
        </p:nvSpPr>
        <p:spPr>
          <a:xfrm>
            <a:off x="9627306" y="500088"/>
            <a:ext cx="362600" cy="584775"/>
          </a:xfrm>
          <a:prstGeom prst="rect">
            <a:avLst/>
          </a:prstGeom>
          <a:noFill/>
        </p:spPr>
        <p:txBody>
          <a:bodyPr wrap="none" rtlCol="0">
            <a:spAutoFit/>
          </a:bodyPr>
          <a:lstStyle/>
          <a:p>
            <a:r>
              <a:rPr lang="en-GB" sz="3200" dirty="0"/>
              <a:t>x</a:t>
            </a:r>
          </a:p>
        </p:txBody>
      </p:sp>
      <p:sp>
        <p:nvSpPr>
          <p:cNvPr id="32" name="Oval 31">
            <a:extLst>
              <a:ext uri="{FF2B5EF4-FFF2-40B4-BE49-F238E27FC236}">
                <a16:creationId xmlns:a16="http://schemas.microsoft.com/office/drawing/2014/main" id="{17AF6757-8CEE-0944-AFC5-9BC648F8171E}"/>
              </a:ext>
            </a:extLst>
          </p:cNvPr>
          <p:cNvSpPr/>
          <p:nvPr/>
        </p:nvSpPr>
        <p:spPr>
          <a:xfrm>
            <a:off x="8897864" y="1531801"/>
            <a:ext cx="1693068" cy="1337668"/>
          </a:xfrm>
          <a:prstGeom prst="ellipse">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rgbClr val="FF0000"/>
                </a:solidFill>
              </a:rPr>
              <a:t>&gt; w1?</a:t>
            </a:r>
          </a:p>
        </p:txBody>
      </p:sp>
      <p:cxnSp>
        <p:nvCxnSpPr>
          <p:cNvPr id="33" name="Straight Arrow Connector 32">
            <a:extLst>
              <a:ext uri="{FF2B5EF4-FFF2-40B4-BE49-F238E27FC236}">
                <a16:creationId xmlns:a16="http://schemas.microsoft.com/office/drawing/2014/main" id="{D900A439-4D0F-534B-A3B7-CED6A5C4478B}"/>
              </a:ext>
            </a:extLst>
          </p:cNvPr>
          <p:cNvCxnSpPr>
            <a:cxnSpLocks/>
          </p:cNvCxnSpPr>
          <p:nvPr/>
        </p:nvCxnSpPr>
        <p:spPr>
          <a:xfrm>
            <a:off x="10079105" y="2799520"/>
            <a:ext cx="382329" cy="84545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54EA175-AFB4-0747-82D3-6112BE43A2A5}"/>
              </a:ext>
            </a:extLst>
          </p:cNvPr>
          <p:cNvCxnSpPr>
            <a:cxnSpLocks/>
          </p:cNvCxnSpPr>
          <p:nvPr/>
        </p:nvCxnSpPr>
        <p:spPr>
          <a:xfrm flipH="1">
            <a:off x="8994990" y="2804351"/>
            <a:ext cx="440442" cy="87342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0324A6C-A3D7-BB4E-A5E6-3044774F065A}"/>
              </a:ext>
            </a:extLst>
          </p:cNvPr>
          <p:cNvSpPr txBox="1"/>
          <p:nvPr/>
        </p:nvSpPr>
        <p:spPr>
          <a:xfrm>
            <a:off x="10461434" y="2785596"/>
            <a:ext cx="729495" cy="584775"/>
          </a:xfrm>
          <a:prstGeom prst="rect">
            <a:avLst/>
          </a:prstGeom>
          <a:noFill/>
        </p:spPr>
        <p:txBody>
          <a:bodyPr wrap="none" rtlCol="0">
            <a:spAutoFit/>
          </a:bodyPr>
          <a:lstStyle/>
          <a:p>
            <a:r>
              <a:rPr lang="en-GB" sz="3200" dirty="0">
                <a:solidFill>
                  <a:srgbClr val="FF0000"/>
                </a:solidFill>
              </a:rPr>
              <a:t>yes</a:t>
            </a:r>
          </a:p>
        </p:txBody>
      </p:sp>
      <p:sp>
        <p:nvSpPr>
          <p:cNvPr id="39" name="TextBox 38">
            <a:extLst>
              <a:ext uri="{FF2B5EF4-FFF2-40B4-BE49-F238E27FC236}">
                <a16:creationId xmlns:a16="http://schemas.microsoft.com/office/drawing/2014/main" id="{6AA63D78-864F-104A-A6FD-793377CD23AF}"/>
              </a:ext>
            </a:extLst>
          </p:cNvPr>
          <p:cNvSpPr txBox="1"/>
          <p:nvPr/>
        </p:nvSpPr>
        <p:spPr>
          <a:xfrm>
            <a:off x="8527703" y="2755795"/>
            <a:ext cx="617477" cy="584775"/>
          </a:xfrm>
          <a:prstGeom prst="rect">
            <a:avLst/>
          </a:prstGeom>
          <a:noFill/>
        </p:spPr>
        <p:txBody>
          <a:bodyPr wrap="none" rtlCol="0">
            <a:spAutoFit/>
          </a:bodyPr>
          <a:lstStyle/>
          <a:p>
            <a:r>
              <a:rPr lang="en-GB" sz="3200" dirty="0">
                <a:solidFill>
                  <a:srgbClr val="FF0000"/>
                </a:solidFill>
              </a:rPr>
              <a:t>no</a:t>
            </a:r>
          </a:p>
        </p:txBody>
      </p:sp>
      <p:sp>
        <p:nvSpPr>
          <p:cNvPr id="40" name="TextBox 39">
            <a:extLst>
              <a:ext uri="{FF2B5EF4-FFF2-40B4-BE49-F238E27FC236}">
                <a16:creationId xmlns:a16="http://schemas.microsoft.com/office/drawing/2014/main" id="{EA5E9938-7237-D34A-9AB4-EADE0E688578}"/>
              </a:ext>
            </a:extLst>
          </p:cNvPr>
          <p:cNvSpPr txBox="1"/>
          <p:nvPr/>
        </p:nvSpPr>
        <p:spPr>
          <a:xfrm>
            <a:off x="10284806" y="3656438"/>
            <a:ext cx="686406" cy="584775"/>
          </a:xfrm>
          <a:prstGeom prst="rect">
            <a:avLst/>
          </a:prstGeom>
          <a:noFill/>
        </p:spPr>
        <p:txBody>
          <a:bodyPr wrap="none" rtlCol="0">
            <a:spAutoFit/>
          </a:bodyPr>
          <a:lstStyle/>
          <a:p>
            <a:r>
              <a:rPr lang="en-GB" sz="3200" dirty="0">
                <a:solidFill>
                  <a:srgbClr val="FF0000"/>
                </a:solidFill>
              </a:rPr>
              <a:t>w2</a:t>
            </a:r>
          </a:p>
        </p:txBody>
      </p:sp>
      <p:sp>
        <p:nvSpPr>
          <p:cNvPr id="43" name="TextBox 42">
            <a:extLst>
              <a:ext uri="{FF2B5EF4-FFF2-40B4-BE49-F238E27FC236}">
                <a16:creationId xmlns:a16="http://schemas.microsoft.com/office/drawing/2014/main" id="{5A2BDA00-0242-4443-BE4F-6728865CEF70}"/>
              </a:ext>
            </a:extLst>
          </p:cNvPr>
          <p:cNvSpPr txBox="1"/>
          <p:nvPr/>
        </p:nvSpPr>
        <p:spPr>
          <a:xfrm>
            <a:off x="8598025" y="3624069"/>
            <a:ext cx="686406" cy="584775"/>
          </a:xfrm>
          <a:prstGeom prst="rect">
            <a:avLst/>
          </a:prstGeom>
          <a:noFill/>
        </p:spPr>
        <p:txBody>
          <a:bodyPr wrap="none" rtlCol="0">
            <a:spAutoFit/>
          </a:bodyPr>
          <a:lstStyle/>
          <a:p>
            <a:r>
              <a:rPr lang="en-GB" sz="3200" dirty="0">
                <a:solidFill>
                  <a:srgbClr val="FF0000"/>
                </a:solidFill>
              </a:rPr>
              <a:t>w3</a:t>
            </a:r>
          </a:p>
        </p:txBody>
      </p:sp>
      <p:cxnSp>
        <p:nvCxnSpPr>
          <p:cNvPr id="45" name="Straight Connector 44">
            <a:extLst>
              <a:ext uri="{FF2B5EF4-FFF2-40B4-BE49-F238E27FC236}">
                <a16:creationId xmlns:a16="http://schemas.microsoft.com/office/drawing/2014/main" id="{E6E42FD3-0DEA-1446-A266-6009016296C3}"/>
              </a:ext>
            </a:extLst>
          </p:cNvPr>
          <p:cNvCxnSpPr/>
          <p:nvPr/>
        </p:nvCxnSpPr>
        <p:spPr>
          <a:xfrm>
            <a:off x="914400" y="5483817"/>
            <a:ext cx="150876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1949B4A-6313-9146-8714-90583744534C}"/>
              </a:ext>
            </a:extLst>
          </p:cNvPr>
          <p:cNvCxnSpPr>
            <a:cxnSpLocks/>
          </p:cNvCxnSpPr>
          <p:nvPr/>
        </p:nvCxnSpPr>
        <p:spPr>
          <a:xfrm flipH="1" flipV="1">
            <a:off x="2394591" y="3225885"/>
            <a:ext cx="519" cy="227178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0267E32-BFCC-7D46-A157-36FC15EB6246}"/>
              </a:ext>
            </a:extLst>
          </p:cNvPr>
          <p:cNvCxnSpPr>
            <a:cxnSpLocks/>
          </p:cNvCxnSpPr>
          <p:nvPr/>
        </p:nvCxnSpPr>
        <p:spPr>
          <a:xfrm flipH="1">
            <a:off x="2405899" y="3180411"/>
            <a:ext cx="292166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8F961C6-7FB4-EF47-A0DB-D41F43898A01}"/>
              </a:ext>
            </a:extLst>
          </p:cNvPr>
          <p:cNvSpPr txBox="1"/>
          <p:nvPr/>
        </p:nvSpPr>
        <p:spPr>
          <a:xfrm>
            <a:off x="324695" y="5206571"/>
            <a:ext cx="559769" cy="461665"/>
          </a:xfrm>
          <a:prstGeom prst="rect">
            <a:avLst/>
          </a:prstGeom>
          <a:noFill/>
        </p:spPr>
        <p:txBody>
          <a:bodyPr wrap="none" rtlCol="0">
            <a:spAutoFit/>
          </a:bodyPr>
          <a:lstStyle/>
          <a:p>
            <a:r>
              <a:rPr lang="en-GB" sz="2400" dirty="0"/>
              <a:t>w3</a:t>
            </a:r>
          </a:p>
        </p:txBody>
      </p:sp>
      <p:sp>
        <p:nvSpPr>
          <p:cNvPr id="56" name="TextBox 55">
            <a:extLst>
              <a:ext uri="{FF2B5EF4-FFF2-40B4-BE49-F238E27FC236}">
                <a16:creationId xmlns:a16="http://schemas.microsoft.com/office/drawing/2014/main" id="{964071ED-C5DD-E544-938F-3F167DAA25B3}"/>
              </a:ext>
            </a:extLst>
          </p:cNvPr>
          <p:cNvSpPr txBox="1"/>
          <p:nvPr/>
        </p:nvSpPr>
        <p:spPr>
          <a:xfrm>
            <a:off x="334073" y="2928507"/>
            <a:ext cx="559769" cy="461665"/>
          </a:xfrm>
          <a:prstGeom prst="rect">
            <a:avLst/>
          </a:prstGeom>
          <a:noFill/>
        </p:spPr>
        <p:txBody>
          <a:bodyPr wrap="none" rtlCol="0">
            <a:spAutoFit/>
          </a:bodyPr>
          <a:lstStyle/>
          <a:p>
            <a:r>
              <a:rPr lang="en-GB" sz="2400" dirty="0"/>
              <a:t>w2</a:t>
            </a:r>
          </a:p>
        </p:txBody>
      </p:sp>
      <p:cxnSp>
        <p:nvCxnSpPr>
          <p:cNvPr id="58" name="Straight Connector 57">
            <a:extLst>
              <a:ext uri="{FF2B5EF4-FFF2-40B4-BE49-F238E27FC236}">
                <a16:creationId xmlns:a16="http://schemas.microsoft.com/office/drawing/2014/main" id="{26FD1779-CC92-D040-AE45-A02651822549}"/>
              </a:ext>
            </a:extLst>
          </p:cNvPr>
          <p:cNvCxnSpPr>
            <a:cxnSpLocks/>
          </p:cNvCxnSpPr>
          <p:nvPr/>
        </p:nvCxnSpPr>
        <p:spPr>
          <a:xfrm flipH="1">
            <a:off x="1038074" y="3201396"/>
            <a:ext cx="1367826" cy="15531"/>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E856404-BA44-D34B-9515-593E901C4376}"/>
              </a:ext>
            </a:extLst>
          </p:cNvPr>
          <p:cNvCxnSpPr>
            <a:cxnSpLocks/>
          </p:cNvCxnSpPr>
          <p:nvPr/>
        </p:nvCxnSpPr>
        <p:spPr>
          <a:xfrm>
            <a:off x="2394591" y="5469968"/>
            <a:ext cx="0" cy="554792"/>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98D143B-5FCB-3149-9FA8-E7FA2F0446EB}"/>
              </a:ext>
            </a:extLst>
          </p:cNvPr>
          <p:cNvSpPr txBox="1"/>
          <p:nvPr/>
        </p:nvSpPr>
        <p:spPr>
          <a:xfrm>
            <a:off x="2161547" y="5980208"/>
            <a:ext cx="559769" cy="461665"/>
          </a:xfrm>
          <a:prstGeom prst="rect">
            <a:avLst/>
          </a:prstGeom>
          <a:noFill/>
        </p:spPr>
        <p:txBody>
          <a:bodyPr wrap="none" rtlCol="0">
            <a:spAutoFit/>
          </a:bodyPr>
          <a:lstStyle/>
          <a:p>
            <a:r>
              <a:rPr lang="en-GB" sz="2400" dirty="0"/>
              <a:t>w1</a:t>
            </a:r>
          </a:p>
        </p:txBody>
      </p:sp>
      <p:sp>
        <p:nvSpPr>
          <p:cNvPr id="67" name="TextBox 66">
            <a:extLst>
              <a:ext uri="{FF2B5EF4-FFF2-40B4-BE49-F238E27FC236}">
                <a16:creationId xmlns:a16="http://schemas.microsoft.com/office/drawing/2014/main" id="{39C3784D-C01A-9142-B646-3BE02115910C}"/>
              </a:ext>
            </a:extLst>
          </p:cNvPr>
          <p:cNvSpPr txBox="1"/>
          <p:nvPr/>
        </p:nvSpPr>
        <p:spPr>
          <a:xfrm>
            <a:off x="8227675" y="4574711"/>
            <a:ext cx="3414589" cy="830997"/>
          </a:xfrm>
          <a:prstGeom prst="rect">
            <a:avLst/>
          </a:prstGeom>
          <a:noFill/>
        </p:spPr>
        <p:txBody>
          <a:bodyPr wrap="none" rtlCol="0">
            <a:spAutoFit/>
          </a:bodyPr>
          <a:lstStyle/>
          <a:p>
            <a:r>
              <a:rPr lang="en-GB" sz="2400" dirty="0"/>
              <a:t>more in lecture </a:t>
            </a:r>
          </a:p>
          <a:p>
            <a:r>
              <a:rPr lang="en-GB" sz="2400" dirty="0"/>
              <a:t>“Non-Parametric Models”</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55784E1-4414-DB4E-B124-E9CF110DE89F}"/>
                  </a:ext>
                </a:extLst>
              </p14:cNvPr>
              <p14:cNvContentPartPr/>
              <p14:nvPr/>
            </p14:nvContentPartPr>
            <p14:xfrm>
              <a:off x="7655760" y="1845000"/>
              <a:ext cx="3714480" cy="2450880"/>
            </p14:xfrm>
          </p:contentPart>
        </mc:Choice>
        <mc:Fallback xmlns="">
          <p:pic>
            <p:nvPicPr>
              <p:cNvPr id="3" name="Ink 2">
                <a:extLst>
                  <a:ext uri="{FF2B5EF4-FFF2-40B4-BE49-F238E27FC236}">
                    <a16:creationId xmlns:a16="http://schemas.microsoft.com/office/drawing/2014/main" id="{455784E1-4414-DB4E-B124-E9CF110DE89F}"/>
                  </a:ext>
                </a:extLst>
              </p:cNvPr>
              <p:cNvPicPr/>
              <p:nvPr/>
            </p:nvPicPr>
            <p:blipFill>
              <a:blip r:embed="rId3"/>
              <a:stretch>
                <a:fillRect/>
              </a:stretch>
            </p:blipFill>
            <p:spPr>
              <a:xfrm>
                <a:off x="7646400" y="1835640"/>
                <a:ext cx="3733200" cy="2469600"/>
              </a:xfrm>
              <a:prstGeom prst="rect">
                <a:avLst/>
              </a:prstGeom>
            </p:spPr>
          </p:pic>
        </mc:Fallback>
      </mc:AlternateContent>
      <p:sp>
        <p:nvSpPr>
          <p:cNvPr id="34" name="Date Placeholder 33">
            <a:extLst>
              <a:ext uri="{FF2B5EF4-FFF2-40B4-BE49-F238E27FC236}">
                <a16:creationId xmlns:a16="http://schemas.microsoft.com/office/drawing/2014/main" id="{AEF58175-DCF1-F3FD-75DC-429F8710B063}"/>
              </a:ext>
            </a:extLst>
          </p:cNvPr>
          <p:cNvSpPr>
            <a:spLocks noGrp="1"/>
          </p:cNvSpPr>
          <p:nvPr>
            <p:ph type="dt" sz="half" idx="10"/>
          </p:nvPr>
        </p:nvSpPr>
        <p:spPr/>
        <p:txBody>
          <a:bodyPr/>
          <a:lstStyle/>
          <a:p>
            <a:fld id="{2019174C-637F-224D-AC16-BFA442489F65}" type="datetime1">
              <a:rPr lang="en-US" smtClean="0"/>
              <a:t>6/23/23</a:t>
            </a:fld>
            <a:endParaRPr lang="en-AT"/>
          </a:p>
        </p:txBody>
      </p:sp>
    </p:spTree>
    <p:extLst>
      <p:ext uri="{BB962C8B-B14F-4D97-AF65-F5344CB8AC3E}">
        <p14:creationId xmlns:p14="http://schemas.microsoft.com/office/powerpoint/2010/main" val="219967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563676" y="33397"/>
            <a:ext cx="11348275" cy="1325563"/>
          </a:xfrm>
        </p:spPr>
        <p:txBody>
          <a:bodyPr>
            <a:normAutofit/>
          </a:bodyPr>
          <a:lstStyle/>
          <a:p>
            <a:r>
              <a:rPr lang="en-AT" sz="7200" b="1" dirty="0"/>
              <a:t>Artificial Neural Network</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000038" y="39280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2866813" y="42423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690044" y="47948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438438" y="437097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417220" y="42423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468463" y="379947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733714" y="504248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500478" y="475673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544148" y="504248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073426" y="455671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553804" y="385146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718191" y="505677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191557" y="35280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606916" y="422809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132664" y="446434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72</a:t>
            </a:fld>
            <a:endParaRPr lang="en-AT" dirty="0"/>
          </a:p>
        </p:txBody>
      </p:sp>
      <p:sp>
        <p:nvSpPr>
          <p:cNvPr id="31" name="TextBox 30">
            <a:extLst>
              <a:ext uri="{FF2B5EF4-FFF2-40B4-BE49-F238E27FC236}">
                <a16:creationId xmlns:a16="http://schemas.microsoft.com/office/drawing/2014/main" id="{588DA5BA-E4A5-5D48-9FED-6ACE573A4362}"/>
              </a:ext>
            </a:extLst>
          </p:cNvPr>
          <p:cNvSpPr txBox="1"/>
          <p:nvPr/>
        </p:nvSpPr>
        <p:spPr>
          <a:xfrm>
            <a:off x="8305100" y="3937013"/>
            <a:ext cx="3292376" cy="1200329"/>
          </a:xfrm>
          <a:prstGeom prst="rect">
            <a:avLst/>
          </a:prstGeom>
          <a:noFill/>
        </p:spPr>
        <p:txBody>
          <a:bodyPr wrap="none" rtlCol="0">
            <a:spAutoFit/>
          </a:bodyPr>
          <a:lstStyle/>
          <a:p>
            <a:r>
              <a:rPr lang="en-GB" sz="3600" dirty="0"/>
              <a:t>more in lecture </a:t>
            </a:r>
          </a:p>
          <a:p>
            <a:r>
              <a:rPr lang="en-GB" sz="3600" dirty="0"/>
              <a:t>“Deep Learning”</a:t>
            </a:r>
          </a:p>
        </p:txBody>
      </p:sp>
      <p:cxnSp>
        <p:nvCxnSpPr>
          <p:cNvPr id="32" name="Straight Arrow Connector 31">
            <a:extLst>
              <a:ext uri="{FF2B5EF4-FFF2-40B4-BE49-F238E27FC236}">
                <a16:creationId xmlns:a16="http://schemas.microsoft.com/office/drawing/2014/main" id="{F4F9FEF0-8E0D-9047-A5F9-F447BE8772D2}"/>
              </a:ext>
            </a:extLst>
          </p:cNvPr>
          <p:cNvCxnSpPr>
            <a:cxnSpLocks/>
            <a:stCxn id="44" idx="6"/>
          </p:cNvCxnSpPr>
          <p:nvPr/>
        </p:nvCxnSpPr>
        <p:spPr>
          <a:xfrm>
            <a:off x="6467514" y="1616810"/>
            <a:ext cx="2170586" cy="8382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21D41A3-49BD-AD4A-8839-A0D7ECC1D0D7}"/>
              </a:ext>
            </a:extLst>
          </p:cNvPr>
          <p:cNvCxnSpPr>
            <a:cxnSpLocks/>
            <a:stCxn id="46" idx="6"/>
          </p:cNvCxnSpPr>
          <p:nvPr/>
        </p:nvCxnSpPr>
        <p:spPr>
          <a:xfrm flipV="1">
            <a:off x="6523700" y="2645379"/>
            <a:ext cx="2075963" cy="1203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6CA46EC-B2A5-BD46-8829-F252363AB568}"/>
              </a:ext>
            </a:extLst>
          </p:cNvPr>
          <p:cNvCxnSpPr>
            <a:cxnSpLocks/>
          </p:cNvCxnSpPr>
          <p:nvPr/>
        </p:nvCxnSpPr>
        <p:spPr>
          <a:xfrm flipV="1">
            <a:off x="6585819" y="2883765"/>
            <a:ext cx="2055166" cy="92999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D44855-A8B7-A14C-A0AB-3CF2E2870F42}"/>
              </a:ext>
            </a:extLst>
          </p:cNvPr>
          <p:cNvSpPr/>
          <p:nvPr/>
        </p:nvSpPr>
        <p:spPr>
          <a:xfrm>
            <a:off x="8640985" y="2297329"/>
            <a:ext cx="1080000" cy="92271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Arrow Connector 38">
            <a:extLst>
              <a:ext uri="{FF2B5EF4-FFF2-40B4-BE49-F238E27FC236}">
                <a16:creationId xmlns:a16="http://schemas.microsoft.com/office/drawing/2014/main" id="{02115B83-7AA2-A14A-8547-5C5F0BD4821A}"/>
              </a:ext>
            </a:extLst>
          </p:cNvPr>
          <p:cNvCxnSpPr>
            <a:cxnSpLocks/>
          </p:cNvCxnSpPr>
          <p:nvPr/>
        </p:nvCxnSpPr>
        <p:spPr>
          <a:xfrm flipV="1">
            <a:off x="9934970" y="2696714"/>
            <a:ext cx="1114244" cy="3400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26A2F30-871D-BB48-A8E5-826C81EB796F}"/>
              </a:ext>
            </a:extLst>
          </p:cNvPr>
          <p:cNvSpPr txBox="1"/>
          <p:nvPr/>
        </p:nvSpPr>
        <p:spPr>
          <a:xfrm>
            <a:off x="11049214" y="2365792"/>
            <a:ext cx="987771" cy="707886"/>
          </a:xfrm>
          <a:prstGeom prst="rect">
            <a:avLst/>
          </a:prstGeom>
          <a:noFill/>
        </p:spPr>
        <p:txBody>
          <a:bodyPr wrap="none" rtlCol="0">
            <a:spAutoFit/>
          </a:bodyPr>
          <a:lstStyle/>
          <a:p>
            <a:r>
              <a:rPr lang="en-US" sz="4000" dirty="0"/>
              <a:t>h(x)</a:t>
            </a:r>
          </a:p>
        </p:txBody>
      </p:sp>
      <p:sp>
        <p:nvSpPr>
          <p:cNvPr id="44" name="Oval 43">
            <a:extLst>
              <a:ext uri="{FF2B5EF4-FFF2-40B4-BE49-F238E27FC236}">
                <a16:creationId xmlns:a16="http://schemas.microsoft.com/office/drawing/2014/main" id="{F5DFA7B7-6D8C-434A-96B0-3F8C19C6CD88}"/>
              </a:ext>
            </a:extLst>
          </p:cNvPr>
          <p:cNvSpPr/>
          <p:nvPr/>
        </p:nvSpPr>
        <p:spPr>
          <a:xfrm>
            <a:off x="5387514" y="1167378"/>
            <a:ext cx="1080000" cy="898864"/>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63D6EF80-CDF0-BC47-992E-21ED9C3DE8EB}"/>
              </a:ext>
            </a:extLst>
          </p:cNvPr>
          <p:cNvSpPr/>
          <p:nvPr/>
        </p:nvSpPr>
        <p:spPr>
          <a:xfrm>
            <a:off x="5443700" y="2297329"/>
            <a:ext cx="1080000" cy="936751"/>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5BBF663F-628B-8546-9312-07C6620EFC16}"/>
              </a:ext>
            </a:extLst>
          </p:cNvPr>
          <p:cNvSpPr/>
          <p:nvPr/>
        </p:nvSpPr>
        <p:spPr>
          <a:xfrm>
            <a:off x="5500478" y="3474420"/>
            <a:ext cx="1080000" cy="813941"/>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F2ACEC6C-0552-5645-94A3-0393EB6D2D10}"/>
              </a:ext>
            </a:extLst>
          </p:cNvPr>
          <p:cNvCxnSpPr/>
          <p:nvPr/>
        </p:nvCxnSpPr>
        <p:spPr>
          <a:xfrm>
            <a:off x="8845710" y="2905328"/>
            <a:ext cx="3102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7343986-5D45-8445-8AC5-DCF5930B06E3}"/>
              </a:ext>
            </a:extLst>
          </p:cNvPr>
          <p:cNvCxnSpPr>
            <a:cxnSpLocks/>
          </p:cNvCxnSpPr>
          <p:nvPr/>
        </p:nvCxnSpPr>
        <p:spPr>
          <a:xfrm flipV="1">
            <a:off x="9155942" y="2556105"/>
            <a:ext cx="298314" cy="3492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B7C4780-2BC6-1743-B7C3-8F9EE2756666}"/>
              </a:ext>
            </a:extLst>
          </p:cNvPr>
          <p:cNvCxnSpPr/>
          <p:nvPr/>
        </p:nvCxnSpPr>
        <p:spPr>
          <a:xfrm>
            <a:off x="5684865" y="1700120"/>
            <a:ext cx="3102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9275C39-0F8B-5C47-BFC1-972C11306D9F}"/>
              </a:ext>
            </a:extLst>
          </p:cNvPr>
          <p:cNvCxnSpPr>
            <a:cxnSpLocks/>
          </p:cNvCxnSpPr>
          <p:nvPr/>
        </p:nvCxnSpPr>
        <p:spPr>
          <a:xfrm flipV="1">
            <a:off x="5995097" y="1529851"/>
            <a:ext cx="170406" cy="1702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1A809C3-DED6-894A-A652-04302C726F0A}"/>
              </a:ext>
            </a:extLst>
          </p:cNvPr>
          <p:cNvCxnSpPr>
            <a:cxnSpLocks/>
          </p:cNvCxnSpPr>
          <p:nvPr/>
        </p:nvCxnSpPr>
        <p:spPr>
          <a:xfrm>
            <a:off x="5789670" y="4102671"/>
            <a:ext cx="3102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FA39D72-61AB-D047-B52D-D86CD99BDBC3}"/>
              </a:ext>
            </a:extLst>
          </p:cNvPr>
          <p:cNvCxnSpPr>
            <a:cxnSpLocks/>
          </p:cNvCxnSpPr>
          <p:nvPr/>
        </p:nvCxnSpPr>
        <p:spPr>
          <a:xfrm flipV="1">
            <a:off x="6099902" y="3851464"/>
            <a:ext cx="149157" cy="25120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BFDDC5C-5611-8448-A852-EBF3F75CBBE6}"/>
              </a:ext>
            </a:extLst>
          </p:cNvPr>
          <p:cNvCxnSpPr/>
          <p:nvPr/>
        </p:nvCxnSpPr>
        <p:spPr>
          <a:xfrm>
            <a:off x="5719734" y="2908018"/>
            <a:ext cx="3102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C867A0-1065-634A-9E44-AFB13C29880C}"/>
              </a:ext>
            </a:extLst>
          </p:cNvPr>
          <p:cNvCxnSpPr>
            <a:cxnSpLocks/>
          </p:cNvCxnSpPr>
          <p:nvPr/>
        </p:nvCxnSpPr>
        <p:spPr>
          <a:xfrm flipV="1">
            <a:off x="6029966" y="2675016"/>
            <a:ext cx="182517" cy="2330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56B74E9-A316-2E41-9CBD-E477674F1991}"/>
              </a:ext>
            </a:extLst>
          </p:cNvPr>
          <p:cNvCxnSpPr>
            <a:cxnSpLocks/>
            <a:endCxn id="44" idx="2"/>
          </p:cNvCxnSpPr>
          <p:nvPr/>
        </p:nvCxnSpPr>
        <p:spPr>
          <a:xfrm flipV="1">
            <a:off x="3560508" y="1616810"/>
            <a:ext cx="1827006" cy="7587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F32A303-7239-B149-A663-D71E4F958271}"/>
              </a:ext>
            </a:extLst>
          </p:cNvPr>
          <p:cNvCxnSpPr>
            <a:cxnSpLocks/>
            <a:endCxn id="46" idx="2"/>
          </p:cNvCxnSpPr>
          <p:nvPr/>
        </p:nvCxnSpPr>
        <p:spPr>
          <a:xfrm>
            <a:off x="3512482" y="2600001"/>
            <a:ext cx="1931218" cy="1657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BDBD412-82B3-5D4F-8AB1-DD2B8CB896F5}"/>
              </a:ext>
            </a:extLst>
          </p:cNvPr>
          <p:cNvCxnSpPr>
            <a:cxnSpLocks/>
            <a:endCxn id="48" idx="2"/>
          </p:cNvCxnSpPr>
          <p:nvPr/>
        </p:nvCxnSpPr>
        <p:spPr>
          <a:xfrm>
            <a:off x="3627071" y="2826962"/>
            <a:ext cx="1873407" cy="105442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649CC8A-95D2-4144-B85F-6DB885E70B0B}"/>
              </a:ext>
            </a:extLst>
          </p:cNvPr>
          <p:cNvSpPr txBox="1"/>
          <p:nvPr/>
        </p:nvSpPr>
        <p:spPr>
          <a:xfrm>
            <a:off x="3051697" y="2247854"/>
            <a:ext cx="407484" cy="707886"/>
          </a:xfrm>
          <a:prstGeom prst="rect">
            <a:avLst/>
          </a:prstGeom>
          <a:noFill/>
        </p:spPr>
        <p:txBody>
          <a:bodyPr wrap="none" rtlCol="0">
            <a:spAutoFit/>
          </a:bodyPr>
          <a:lstStyle/>
          <a:p>
            <a:r>
              <a:rPr lang="en-AT" sz="4000" dirty="0"/>
              <a:t>x</a:t>
            </a:r>
          </a:p>
        </p:txBody>
      </p:sp>
      <p:cxnSp>
        <p:nvCxnSpPr>
          <p:cNvPr id="83" name="Straight Connector 82">
            <a:extLst>
              <a:ext uri="{FF2B5EF4-FFF2-40B4-BE49-F238E27FC236}">
                <a16:creationId xmlns:a16="http://schemas.microsoft.com/office/drawing/2014/main" id="{9ECE35A7-04FC-8C47-9C35-7726190C4B14}"/>
              </a:ext>
            </a:extLst>
          </p:cNvPr>
          <p:cNvCxnSpPr/>
          <p:nvPr/>
        </p:nvCxnSpPr>
        <p:spPr>
          <a:xfrm>
            <a:off x="709613" y="5763134"/>
            <a:ext cx="129042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B8CF516-C95C-BD4A-9BDA-BF3FE7FB9CF6}"/>
              </a:ext>
            </a:extLst>
          </p:cNvPr>
          <p:cNvCxnSpPr>
            <a:cxnSpLocks/>
          </p:cNvCxnSpPr>
          <p:nvPr/>
        </p:nvCxnSpPr>
        <p:spPr>
          <a:xfrm flipV="1">
            <a:off x="1979512" y="3528010"/>
            <a:ext cx="1164207" cy="223512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6B02EBE-66BF-9A49-86A1-EAFEDFB87B5B}"/>
              </a:ext>
            </a:extLst>
          </p:cNvPr>
          <p:cNvCxnSpPr>
            <a:cxnSpLocks/>
          </p:cNvCxnSpPr>
          <p:nvPr/>
        </p:nvCxnSpPr>
        <p:spPr>
          <a:xfrm flipH="1" flipV="1">
            <a:off x="3125014" y="3548955"/>
            <a:ext cx="1250691" cy="221417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2EA3ED4-B328-F949-928C-2C83339553F8}"/>
              </a:ext>
            </a:extLst>
          </p:cNvPr>
          <p:cNvCxnSpPr>
            <a:cxnSpLocks/>
          </p:cNvCxnSpPr>
          <p:nvPr/>
        </p:nvCxnSpPr>
        <p:spPr>
          <a:xfrm flipH="1" flipV="1">
            <a:off x="4331033" y="5763134"/>
            <a:ext cx="3221775" cy="20946"/>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B14BDA36-6BAF-5F4F-B5F2-A6955EBEA01B}"/>
                  </a:ext>
                </a:extLst>
              </p14:cNvPr>
              <p14:cNvContentPartPr/>
              <p14:nvPr/>
            </p14:nvContentPartPr>
            <p14:xfrm>
              <a:off x="2820960" y="1297800"/>
              <a:ext cx="5496480" cy="2343600"/>
            </p14:xfrm>
          </p:contentPart>
        </mc:Choice>
        <mc:Fallback xmlns="">
          <p:pic>
            <p:nvPicPr>
              <p:cNvPr id="3" name="Ink 2">
                <a:extLst>
                  <a:ext uri="{FF2B5EF4-FFF2-40B4-BE49-F238E27FC236}">
                    <a16:creationId xmlns:a16="http://schemas.microsoft.com/office/drawing/2014/main" id="{B14BDA36-6BAF-5F4F-B5F2-A6955EBEA01B}"/>
                  </a:ext>
                </a:extLst>
              </p:cNvPr>
              <p:cNvPicPr/>
              <p:nvPr/>
            </p:nvPicPr>
            <p:blipFill>
              <a:blip r:embed="rId3"/>
              <a:stretch>
                <a:fillRect/>
              </a:stretch>
            </p:blipFill>
            <p:spPr>
              <a:xfrm>
                <a:off x="2811600" y="1288440"/>
                <a:ext cx="5515200" cy="2362320"/>
              </a:xfrm>
              <a:prstGeom prst="rect">
                <a:avLst/>
              </a:prstGeom>
            </p:spPr>
          </p:pic>
        </mc:Fallback>
      </mc:AlternateContent>
      <p:sp>
        <p:nvSpPr>
          <p:cNvPr id="5" name="Date Placeholder 4">
            <a:extLst>
              <a:ext uri="{FF2B5EF4-FFF2-40B4-BE49-F238E27FC236}">
                <a16:creationId xmlns:a16="http://schemas.microsoft.com/office/drawing/2014/main" id="{1B80AC85-FC8F-1257-A68D-22749AFC4161}"/>
              </a:ext>
            </a:extLst>
          </p:cNvPr>
          <p:cNvSpPr>
            <a:spLocks noGrp="1"/>
          </p:cNvSpPr>
          <p:nvPr>
            <p:ph type="dt" sz="half" idx="10"/>
          </p:nvPr>
        </p:nvSpPr>
        <p:spPr/>
        <p:txBody>
          <a:bodyPr/>
          <a:lstStyle/>
          <a:p>
            <a:fld id="{0951D191-549C-F747-BC6C-950956FE8AA0}" type="datetime1">
              <a:rPr lang="en-US" smtClean="0"/>
              <a:t>6/23/23</a:t>
            </a:fld>
            <a:endParaRPr lang="en-AT"/>
          </a:p>
        </p:txBody>
      </p:sp>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AB493EF5-09C9-37CA-748B-F25140C8E035}"/>
                  </a:ext>
                </a:extLst>
              </p14:cNvPr>
              <p14:cNvContentPartPr/>
              <p14:nvPr/>
            </p14:nvContentPartPr>
            <p14:xfrm>
              <a:off x="4831920" y="690120"/>
              <a:ext cx="5683320" cy="4199400"/>
            </p14:xfrm>
          </p:contentPart>
        </mc:Choice>
        <mc:Fallback xmlns="">
          <p:pic>
            <p:nvPicPr>
              <p:cNvPr id="18" name="Ink 17">
                <a:extLst>
                  <a:ext uri="{FF2B5EF4-FFF2-40B4-BE49-F238E27FC236}">
                    <a16:creationId xmlns:a16="http://schemas.microsoft.com/office/drawing/2014/main" id="{AB493EF5-09C9-37CA-748B-F25140C8E035}"/>
                  </a:ext>
                </a:extLst>
              </p:cNvPr>
              <p:cNvPicPr/>
              <p:nvPr/>
            </p:nvPicPr>
            <p:blipFill>
              <a:blip r:embed="rId5"/>
              <a:stretch>
                <a:fillRect/>
              </a:stretch>
            </p:blipFill>
            <p:spPr>
              <a:xfrm>
                <a:off x="4822560" y="680760"/>
                <a:ext cx="5702040" cy="4218120"/>
              </a:xfrm>
              <a:prstGeom prst="rect">
                <a:avLst/>
              </a:prstGeom>
            </p:spPr>
          </p:pic>
        </mc:Fallback>
      </mc:AlternateContent>
    </p:spTree>
    <p:extLst>
      <p:ext uri="{BB962C8B-B14F-4D97-AF65-F5344CB8AC3E}">
        <p14:creationId xmlns:p14="http://schemas.microsoft.com/office/powerpoint/2010/main" val="36657014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Which Model To Choose?</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73</a:t>
            </a:fld>
            <a:endParaRPr lang="en-AT" dirty="0"/>
          </a:p>
        </p:txBody>
      </p:sp>
      <p:sp>
        <p:nvSpPr>
          <p:cNvPr id="3" name="TextBox 2">
            <a:extLst>
              <a:ext uri="{FF2B5EF4-FFF2-40B4-BE49-F238E27FC236}">
                <a16:creationId xmlns:a16="http://schemas.microsoft.com/office/drawing/2014/main" id="{F6A74671-4888-D444-A4C2-97E31AC6C9F6}"/>
              </a:ext>
            </a:extLst>
          </p:cNvPr>
          <p:cNvSpPr txBox="1"/>
          <p:nvPr/>
        </p:nvSpPr>
        <p:spPr>
          <a:xfrm>
            <a:off x="569303" y="2076397"/>
            <a:ext cx="10942759" cy="3477875"/>
          </a:xfrm>
          <a:prstGeom prst="rect">
            <a:avLst/>
          </a:prstGeom>
          <a:noFill/>
        </p:spPr>
        <p:txBody>
          <a:bodyPr wrap="square" rtlCol="0">
            <a:spAutoFit/>
          </a:bodyPr>
          <a:lstStyle/>
          <a:p>
            <a:pPr marL="571500" indent="-571500">
              <a:buFont typeface="Arial" panose="020B0604020202020204" pitchFamily="34" charset="0"/>
              <a:buChar char="•"/>
            </a:pPr>
            <a:r>
              <a:rPr lang="en-GB" sz="4400" dirty="0">
                <a:solidFill>
                  <a:srgbClr val="FF0000"/>
                </a:solidFill>
              </a:rPr>
              <a:t>large </a:t>
            </a:r>
            <a:r>
              <a:rPr lang="en-GB" sz="4400" dirty="0"/>
              <a:t>to contain a good hypothesis</a:t>
            </a:r>
          </a:p>
          <a:p>
            <a:pPr marL="571500" indent="-571500">
              <a:buFont typeface="Arial" panose="020B0604020202020204" pitchFamily="34" charset="0"/>
              <a:buChar char="•"/>
            </a:pPr>
            <a:endParaRPr lang="en-GB" sz="4400" dirty="0"/>
          </a:p>
          <a:p>
            <a:pPr marL="571500" indent="-571500">
              <a:buFont typeface="Arial" panose="020B0604020202020204" pitchFamily="34" charset="0"/>
              <a:buChar char="•"/>
            </a:pPr>
            <a:r>
              <a:rPr lang="en-GB" sz="4400" dirty="0">
                <a:solidFill>
                  <a:srgbClr val="FF0000"/>
                </a:solidFill>
              </a:rPr>
              <a:t>small/simple </a:t>
            </a:r>
            <a:r>
              <a:rPr lang="en-GB" sz="4400" dirty="0"/>
              <a:t>to fit </a:t>
            </a:r>
            <a:r>
              <a:rPr lang="en-GB" sz="4400" dirty="0">
                <a:solidFill>
                  <a:srgbClr val="FF0000"/>
                </a:solidFill>
              </a:rPr>
              <a:t>computational resources</a:t>
            </a:r>
          </a:p>
          <a:p>
            <a:pPr marL="571500" indent="-571500">
              <a:buFont typeface="Arial" panose="020B0604020202020204" pitchFamily="34" charset="0"/>
              <a:buChar char="•"/>
            </a:pPr>
            <a:endParaRPr lang="en-GB" sz="4400" dirty="0"/>
          </a:p>
          <a:p>
            <a:pPr marL="571500" indent="-571500">
              <a:buFont typeface="Arial" panose="020B0604020202020204" pitchFamily="34" charset="0"/>
              <a:buChar char="•"/>
            </a:pPr>
            <a:r>
              <a:rPr lang="en-GB" sz="4400" dirty="0">
                <a:solidFill>
                  <a:srgbClr val="FF0000"/>
                </a:solidFill>
              </a:rPr>
              <a:t>small</a:t>
            </a:r>
            <a:r>
              <a:rPr lang="en-GB" sz="4400" dirty="0"/>
              <a:t> to </a:t>
            </a:r>
            <a:r>
              <a:rPr lang="en-GB" sz="4400" dirty="0">
                <a:solidFill>
                  <a:srgbClr val="FF0000"/>
                </a:solidFill>
              </a:rPr>
              <a:t>avoid</a:t>
            </a:r>
            <a:r>
              <a:rPr lang="en-GB" sz="4400" dirty="0"/>
              <a:t> </a:t>
            </a:r>
            <a:r>
              <a:rPr lang="en-GB" sz="4400" dirty="0">
                <a:solidFill>
                  <a:srgbClr val="FF0000"/>
                </a:solidFill>
              </a:rPr>
              <a:t>overfitting</a:t>
            </a:r>
          </a:p>
        </p:txBody>
      </p:sp>
      <p:sp>
        <p:nvSpPr>
          <p:cNvPr id="5" name="Date Placeholder 4">
            <a:extLst>
              <a:ext uri="{FF2B5EF4-FFF2-40B4-BE49-F238E27FC236}">
                <a16:creationId xmlns:a16="http://schemas.microsoft.com/office/drawing/2014/main" id="{CCDE58F9-7540-2ED7-89DD-A24FF5BEDF11}"/>
              </a:ext>
            </a:extLst>
          </p:cNvPr>
          <p:cNvSpPr>
            <a:spLocks noGrp="1"/>
          </p:cNvSpPr>
          <p:nvPr>
            <p:ph type="dt" sz="half" idx="10"/>
          </p:nvPr>
        </p:nvSpPr>
        <p:spPr/>
        <p:txBody>
          <a:bodyPr/>
          <a:lstStyle/>
          <a:p>
            <a:fld id="{3C8FC885-4368-0648-BD3E-E474CA53D283}" type="datetime1">
              <a:rPr lang="en-US" smtClean="0"/>
              <a:t>6/23/23</a:t>
            </a:fld>
            <a:endParaRPr lang="en-AT"/>
          </a:p>
        </p:txBody>
      </p:sp>
    </p:spTree>
    <p:extLst>
      <p:ext uri="{BB962C8B-B14F-4D97-AF65-F5344CB8AC3E}">
        <p14:creationId xmlns:p14="http://schemas.microsoft.com/office/powerpoint/2010/main" val="21335245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404812" y="376849"/>
            <a:ext cx="10515600" cy="1325563"/>
          </a:xfrm>
        </p:spPr>
        <p:txBody>
          <a:bodyPr>
            <a:normAutofit/>
          </a:bodyPr>
          <a:lstStyle/>
          <a:p>
            <a:r>
              <a:rPr lang="en-AT" sz="7200" b="1" dirty="0"/>
              <a:t>Sufficiently Large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74</a:t>
            </a:fld>
            <a:endParaRPr lang="en-AT" dirty="0"/>
          </a:p>
        </p:txBody>
      </p:sp>
      <p:sp>
        <p:nvSpPr>
          <p:cNvPr id="5" name="TextBox 4">
            <a:extLst>
              <a:ext uri="{FF2B5EF4-FFF2-40B4-BE49-F238E27FC236}">
                <a16:creationId xmlns:a16="http://schemas.microsoft.com/office/drawing/2014/main" id="{6F00498E-662D-E544-B06B-E8E1079BF028}"/>
              </a:ext>
            </a:extLst>
          </p:cNvPr>
          <p:cNvSpPr txBox="1"/>
          <p:nvPr/>
        </p:nvSpPr>
        <p:spPr>
          <a:xfrm>
            <a:off x="404812" y="4912404"/>
            <a:ext cx="10515600" cy="1323439"/>
          </a:xfrm>
          <a:prstGeom prst="rect">
            <a:avLst/>
          </a:prstGeom>
          <a:noFill/>
        </p:spPr>
        <p:txBody>
          <a:bodyPr wrap="square" rtlCol="0">
            <a:spAutoFit/>
          </a:bodyPr>
          <a:lstStyle/>
          <a:p>
            <a:r>
              <a:rPr lang="en-GB" sz="4000" dirty="0"/>
              <a:t>more on large (non-linear) models in Lectures </a:t>
            </a:r>
          </a:p>
          <a:p>
            <a:r>
              <a:rPr lang="en-GB" sz="4000" dirty="0"/>
              <a:t>“Deep Learning” and “Non-Parametric Models”</a:t>
            </a:r>
          </a:p>
        </p:txBody>
      </p:sp>
      <p:pic>
        <p:nvPicPr>
          <p:cNvPr id="7" name="Picture 6">
            <a:extLst>
              <a:ext uri="{FF2B5EF4-FFF2-40B4-BE49-F238E27FC236}">
                <a16:creationId xmlns:a16="http://schemas.microsoft.com/office/drawing/2014/main" id="{3D52BCB9-487C-4148-935F-3D0B24C146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4812" y="1702412"/>
            <a:ext cx="4213256" cy="2914650"/>
          </a:xfrm>
          <a:prstGeom prst="rect">
            <a:avLst/>
          </a:prstGeom>
        </p:spPr>
      </p:pic>
      <p:sp>
        <p:nvSpPr>
          <p:cNvPr id="8" name="TextBox 7">
            <a:extLst>
              <a:ext uri="{FF2B5EF4-FFF2-40B4-BE49-F238E27FC236}">
                <a16:creationId xmlns:a16="http://schemas.microsoft.com/office/drawing/2014/main" id="{DE1BCB6C-9514-5542-8B46-0E4F4DB5F76C}"/>
              </a:ext>
            </a:extLst>
          </p:cNvPr>
          <p:cNvSpPr txBox="1"/>
          <p:nvPr/>
        </p:nvSpPr>
        <p:spPr>
          <a:xfrm>
            <a:off x="4946405" y="1822919"/>
            <a:ext cx="6840783" cy="2308324"/>
          </a:xfrm>
          <a:prstGeom prst="rect">
            <a:avLst/>
          </a:prstGeom>
          <a:noFill/>
        </p:spPr>
        <p:txBody>
          <a:bodyPr wrap="none" rtlCol="0">
            <a:spAutoFit/>
          </a:bodyPr>
          <a:lstStyle/>
          <a:p>
            <a:r>
              <a:rPr lang="en-GB" sz="2400" dirty="0"/>
              <a:t>linear model might be to small for such data</a:t>
            </a:r>
          </a:p>
          <a:p>
            <a:endParaRPr lang="en-GB" sz="2400" dirty="0"/>
          </a:p>
          <a:p>
            <a:r>
              <a:rPr lang="en-GB" sz="2400" dirty="0"/>
              <a:t>there is no straight line that fits well the </a:t>
            </a:r>
          </a:p>
          <a:p>
            <a:r>
              <a:rPr lang="en-GB" sz="2400" dirty="0"/>
              <a:t>data points here</a:t>
            </a:r>
          </a:p>
          <a:p>
            <a:endParaRPr lang="en-GB" sz="2400" dirty="0"/>
          </a:p>
          <a:p>
            <a:r>
              <a:rPr lang="en-GB" sz="2400" dirty="0"/>
              <a:t>need larger models that also contain non-linear maps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AE356D8-5B32-3046-9B37-60B6F52DDCF7}"/>
                  </a:ext>
                </a:extLst>
              </p14:cNvPr>
              <p14:cNvContentPartPr/>
              <p14:nvPr/>
            </p14:nvContentPartPr>
            <p14:xfrm>
              <a:off x="833400" y="1692360"/>
              <a:ext cx="3090600" cy="2950200"/>
            </p14:xfrm>
          </p:contentPart>
        </mc:Choice>
        <mc:Fallback xmlns="">
          <p:pic>
            <p:nvPicPr>
              <p:cNvPr id="3" name="Ink 2">
                <a:extLst>
                  <a:ext uri="{FF2B5EF4-FFF2-40B4-BE49-F238E27FC236}">
                    <a16:creationId xmlns:a16="http://schemas.microsoft.com/office/drawing/2014/main" id="{BAE356D8-5B32-3046-9B37-60B6F52DDCF7}"/>
                  </a:ext>
                </a:extLst>
              </p:cNvPr>
              <p:cNvPicPr/>
              <p:nvPr/>
            </p:nvPicPr>
            <p:blipFill>
              <a:blip r:embed="rId4"/>
              <a:stretch>
                <a:fillRect/>
              </a:stretch>
            </p:blipFill>
            <p:spPr>
              <a:xfrm>
                <a:off x="824040" y="1683000"/>
                <a:ext cx="3109320" cy="2968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2EC7707A-78DA-1D43-B67F-8EDE843C60C2}"/>
                  </a:ext>
                </a:extLst>
              </p14:cNvPr>
              <p14:cNvContentPartPr/>
              <p14:nvPr/>
            </p14:nvContentPartPr>
            <p14:xfrm>
              <a:off x="929520" y="770040"/>
              <a:ext cx="3503520" cy="3474360"/>
            </p14:xfrm>
          </p:contentPart>
        </mc:Choice>
        <mc:Fallback xmlns="">
          <p:pic>
            <p:nvPicPr>
              <p:cNvPr id="6" name="Ink 5">
                <a:extLst>
                  <a:ext uri="{FF2B5EF4-FFF2-40B4-BE49-F238E27FC236}">
                    <a16:creationId xmlns:a16="http://schemas.microsoft.com/office/drawing/2014/main" id="{2EC7707A-78DA-1D43-B67F-8EDE843C60C2}"/>
                  </a:ext>
                </a:extLst>
              </p:cNvPr>
              <p:cNvPicPr/>
              <p:nvPr/>
            </p:nvPicPr>
            <p:blipFill>
              <a:blip r:embed="rId6"/>
              <a:stretch>
                <a:fillRect/>
              </a:stretch>
            </p:blipFill>
            <p:spPr>
              <a:xfrm>
                <a:off x="920160" y="760680"/>
                <a:ext cx="3522240" cy="3493080"/>
              </a:xfrm>
              <a:prstGeom prst="rect">
                <a:avLst/>
              </a:prstGeom>
            </p:spPr>
          </p:pic>
        </mc:Fallback>
      </mc:AlternateContent>
      <p:sp>
        <p:nvSpPr>
          <p:cNvPr id="9" name="Date Placeholder 8">
            <a:extLst>
              <a:ext uri="{FF2B5EF4-FFF2-40B4-BE49-F238E27FC236}">
                <a16:creationId xmlns:a16="http://schemas.microsoft.com/office/drawing/2014/main" id="{7091511B-0493-8FDF-19FC-FC64CD80FF58}"/>
              </a:ext>
            </a:extLst>
          </p:cNvPr>
          <p:cNvSpPr>
            <a:spLocks noGrp="1"/>
          </p:cNvSpPr>
          <p:nvPr>
            <p:ph type="dt" sz="half" idx="10"/>
          </p:nvPr>
        </p:nvSpPr>
        <p:spPr/>
        <p:txBody>
          <a:bodyPr/>
          <a:lstStyle/>
          <a:p>
            <a:fld id="{D21E2E1B-2FDC-5D43-A45F-DC79EFC4B352}" type="datetime1">
              <a:rPr lang="en-US" smtClean="0"/>
              <a:t>6/23/23</a:t>
            </a:fld>
            <a:endParaRPr lang="en-AT"/>
          </a:p>
        </p:txBody>
      </p:sp>
    </p:spTree>
    <p:extLst>
      <p:ext uri="{BB962C8B-B14F-4D97-AF65-F5344CB8AC3E}">
        <p14:creationId xmlns:p14="http://schemas.microsoft.com/office/powerpoint/2010/main" val="1191388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fontScale="90000"/>
          </a:bodyPr>
          <a:lstStyle/>
          <a:p>
            <a:r>
              <a:rPr lang="en-AT" sz="7200" b="1" dirty="0"/>
              <a:t>Sufficiently Small (Statistically)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75</a:t>
            </a:fld>
            <a:endParaRPr lang="en-AT" dirty="0"/>
          </a:p>
        </p:txBody>
      </p:sp>
      <p:sp>
        <p:nvSpPr>
          <p:cNvPr id="5" name="TextBox 4">
            <a:extLst>
              <a:ext uri="{FF2B5EF4-FFF2-40B4-BE49-F238E27FC236}">
                <a16:creationId xmlns:a16="http://schemas.microsoft.com/office/drawing/2014/main" id="{6F00498E-662D-E544-B06B-E8E1079BF028}"/>
              </a:ext>
            </a:extLst>
          </p:cNvPr>
          <p:cNvSpPr txBox="1"/>
          <p:nvPr/>
        </p:nvSpPr>
        <p:spPr>
          <a:xfrm>
            <a:off x="372758" y="1690689"/>
            <a:ext cx="11189310" cy="4093428"/>
          </a:xfrm>
          <a:prstGeom prst="rect">
            <a:avLst/>
          </a:prstGeom>
          <a:noFill/>
        </p:spPr>
        <p:txBody>
          <a:bodyPr wrap="square" rtlCol="0">
            <a:spAutoFit/>
          </a:bodyPr>
          <a:lstStyle/>
          <a:p>
            <a:pPr marL="571500" indent="-571500">
              <a:buFont typeface="Arial" panose="020B0604020202020204" pitchFamily="34" charset="0"/>
              <a:buChar char="•"/>
            </a:pPr>
            <a:r>
              <a:rPr lang="en-GB" sz="4000" dirty="0"/>
              <a:t>using too large model provokes overfitting</a:t>
            </a:r>
          </a:p>
          <a:p>
            <a:pPr marL="571500" indent="-571500">
              <a:buFont typeface="Arial" panose="020B0604020202020204" pitchFamily="34" charset="0"/>
              <a:buChar char="•"/>
            </a:pPr>
            <a:r>
              <a:rPr lang="en-GB" sz="4000" dirty="0"/>
              <a:t>model fits well training data but does a very poor job outside the training data </a:t>
            </a:r>
          </a:p>
          <a:p>
            <a:pPr>
              <a:lnSpc>
                <a:spcPct val="150000"/>
              </a:lnSpc>
            </a:pPr>
            <a:endParaRPr lang="en-GB" sz="4000" dirty="0"/>
          </a:p>
          <a:p>
            <a:r>
              <a:rPr lang="en-GB" sz="4000" dirty="0"/>
              <a:t>more on overfitting in Lectures </a:t>
            </a:r>
          </a:p>
          <a:p>
            <a:r>
              <a:rPr lang="en-GB" sz="4000" dirty="0"/>
              <a:t>“Model Val/</a:t>
            </a:r>
            <a:r>
              <a:rPr lang="en-GB" sz="4000" dirty="0" err="1"/>
              <a:t>Sel</a:t>
            </a:r>
            <a:r>
              <a:rPr lang="en-GB" sz="4000" dirty="0"/>
              <a:t>” and “Diagnosing ML”</a:t>
            </a:r>
          </a:p>
        </p:txBody>
      </p:sp>
      <p:sp>
        <p:nvSpPr>
          <p:cNvPr id="3" name="Date Placeholder 2">
            <a:extLst>
              <a:ext uri="{FF2B5EF4-FFF2-40B4-BE49-F238E27FC236}">
                <a16:creationId xmlns:a16="http://schemas.microsoft.com/office/drawing/2014/main" id="{B967F9A1-F749-0852-0E2C-3E906D74EED6}"/>
              </a:ext>
            </a:extLst>
          </p:cNvPr>
          <p:cNvSpPr>
            <a:spLocks noGrp="1"/>
          </p:cNvSpPr>
          <p:nvPr>
            <p:ph type="dt" sz="half" idx="10"/>
          </p:nvPr>
        </p:nvSpPr>
        <p:spPr/>
        <p:txBody>
          <a:bodyPr/>
          <a:lstStyle/>
          <a:p>
            <a:fld id="{10FE1D49-3E50-DF44-8439-A69A5CA5362D}" type="datetime1">
              <a:rPr lang="en-US" smtClean="0"/>
              <a:t>6/23/23</a:t>
            </a:fld>
            <a:endParaRPr lang="en-AT"/>
          </a:p>
        </p:txBody>
      </p:sp>
    </p:spTree>
    <p:extLst>
      <p:ext uri="{BB962C8B-B14F-4D97-AF65-F5344CB8AC3E}">
        <p14:creationId xmlns:p14="http://schemas.microsoft.com/office/powerpoint/2010/main" val="29078729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Sufficiently Small (Comput.)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76</a:t>
            </a:fld>
            <a:endParaRPr lang="en-AT" dirty="0"/>
          </a:p>
        </p:txBody>
      </p:sp>
      <p:sp>
        <p:nvSpPr>
          <p:cNvPr id="5" name="TextBox 4">
            <a:extLst>
              <a:ext uri="{FF2B5EF4-FFF2-40B4-BE49-F238E27FC236}">
                <a16:creationId xmlns:a16="http://schemas.microsoft.com/office/drawing/2014/main" id="{6F00498E-662D-E544-B06B-E8E1079BF028}"/>
              </a:ext>
            </a:extLst>
          </p:cNvPr>
          <p:cNvSpPr txBox="1"/>
          <p:nvPr/>
        </p:nvSpPr>
        <p:spPr>
          <a:xfrm>
            <a:off x="583773" y="1901299"/>
            <a:ext cx="10898614" cy="3785652"/>
          </a:xfrm>
          <a:prstGeom prst="rect">
            <a:avLst/>
          </a:prstGeom>
          <a:noFill/>
        </p:spPr>
        <p:txBody>
          <a:bodyPr wrap="square" rtlCol="0">
            <a:spAutoFit/>
          </a:bodyPr>
          <a:lstStyle/>
          <a:p>
            <a:pPr marL="571500" indent="-571500">
              <a:lnSpc>
                <a:spcPct val="200000"/>
              </a:lnSpc>
              <a:buFont typeface="Arial" panose="020B0604020202020204" pitchFamily="34" charset="0"/>
              <a:buChar char="•"/>
            </a:pPr>
            <a:r>
              <a:rPr lang="en-GB" sz="4000" dirty="0"/>
              <a:t>consider linear model with n parameters </a:t>
            </a:r>
          </a:p>
          <a:p>
            <a:pPr marL="571500" indent="-571500">
              <a:lnSpc>
                <a:spcPct val="200000"/>
              </a:lnSpc>
              <a:buFont typeface="Arial" panose="020B0604020202020204" pitchFamily="34" charset="0"/>
              <a:buChar char="•"/>
            </a:pPr>
            <a:r>
              <a:rPr lang="en-GB" sz="4000" dirty="0"/>
              <a:t>fit linear model on m &gt; n datapoints </a:t>
            </a:r>
          </a:p>
          <a:p>
            <a:pPr marL="571500" indent="-571500">
              <a:buFont typeface="Arial" panose="020B0604020202020204" pitchFamily="34" charset="0"/>
              <a:buChar char="•"/>
            </a:pPr>
            <a:r>
              <a:rPr lang="en-GB" sz="4000" dirty="0"/>
              <a:t>requires to invert a “n by n” matrix ! (see </a:t>
            </a:r>
            <a:r>
              <a:rPr lang="en-GB" sz="4000" dirty="0" err="1"/>
              <a:t>Secion</a:t>
            </a:r>
            <a:r>
              <a:rPr lang="en-GB" sz="4000" dirty="0"/>
              <a:t> 4.3 of http://</a:t>
            </a:r>
            <a:r>
              <a:rPr lang="en-GB" sz="4000" dirty="0" err="1"/>
              <a:t>mlbook.cs.aalto.fi</a:t>
            </a:r>
            <a:r>
              <a:rPr lang="en-GB" sz="4000" dirty="0"/>
              <a:t>)</a:t>
            </a:r>
          </a:p>
        </p:txBody>
      </p:sp>
      <p:sp>
        <p:nvSpPr>
          <p:cNvPr id="3" name="Date Placeholder 2">
            <a:extLst>
              <a:ext uri="{FF2B5EF4-FFF2-40B4-BE49-F238E27FC236}">
                <a16:creationId xmlns:a16="http://schemas.microsoft.com/office/drawing/2014/main" id="{9B71B98F-F5FB-3CA0-3888-4F6C383D9E7F}"/>
              </a:ext>
            </a:extLst>
          </p:cNvPr>
          <p:cNvSpPr>
            <a:spLocks noGrp="1"/>
          </p:cNvSpPr>
          <p:nvPr>
            <p:ph type="dt" sz="half" idx="10"/>
          </p:nvPr>
        </p:nvSpPr>
        <p:spPr/>
        <p:txBody>
          <a:bodyPr/>
          <a:lstStyle/>
          <a:p>
            <a:fld id="{8C75A023-3CB1-2D46-82E5-2663535A9B51}" type="datetime1">
              <a:rPr lang="en-US" smtClean="0"/>
              <a:t>6/23/23</a:t>
            </a:fld>
            <a:endParaRPr lang="en-AT"/>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34145732-66C9-353B-DBBD-BC396B0CFA1D}"/>
                  </a:ext>
                </a:extLst>
              </p14:cNvPr>
              <p14:cNvContentPartPr/>
              <p14:nvPr/>
            </p14:nvContentPartPr>
            <p14:xfrm>
              <a:off x="5051520" y="3132360"/>
              <a:ext cx="3998160" cy="502920"/>
            </p14:xfrm>
          </p:contentPart>
        </mc:Choice>
        <mc:Fallback xmlns="">
          <p:pic>
            <p:nvPicPr>
              <p:cNvPr id="6" name="Ink 5">
                <a:extLst>
                  <a:ext uri="{FF2B5EF4-FFF2-40B4-BE49-F238E27FC236}">
                    <a16:creationId xmlns:a16="http://schemas.microsoft.com/office/drawing/2014/main" id="{34145732-66C9-353B-DBBD-BC396B0CFA1D}"/>
                  </a:ext>
                </a:extLst>
              </p:cNvPr>
              <p:cNvPicPr/>
              <p:nvPr/>
            </p:nvPicPr>
            <p:blipFill>
              <a:blip r:embed="rId3"/>
              <a:stretch>
                <a:fillRect/>
              </a:stretch>
            </p:blipFill>
            <p:spPr>
              <a:xfrm>
                <a:off x="5042160" y="3123000"/>
                <a:ext cx="4016880" cy="521640"/>
              </a:xfrm>
              <a:prstGeom prst="rect">
                <a:avLst/>
              </a:prstGeom>
            </p:spPr>
          </p:pic>
        </mc:Fallback>
      </mc:AlternateContent>
    </p:spTree>
    <p:extLst>
      <p:ext uri="{BB962C8B-B14F-4D97-AF65-F5344CB8AC3E}">
        <p14:creationId xmlns:p14="http://schemas.microsoft.com/office/powerpoint/2010/main" val="2370222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fontScale="90000"/>
          </a:bodyPr>
          <a:lstStyle/>
          <a:p>
            <a:r>
              <a:rPr lang="en-AT" sz="7200" b="1" dirty="0"/>
              <a:t>Sufficiently Simple (Comput.)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77</a:t>
            </a:fld>
            <a:endParaRPr lang="en-AT" dirty="0"/>
          </a:p>
        </p:txBody>
      </p:sp>
      <p:sp>
        <p:nvSpPr>
          <p:cNvPr id="5" name="TextBox 4">
            <a:extLst>
              <a:ext uri="{FF2B5EF4-FFF2-40B4-BE49-F238E27FC236}">
                <a16:creationId xmlns:a16="http://schemas.microsoft.com/office/drawing/2014/main" id="{6F00498E-662D-E544-B06B-E8E1079BF028}"/>
              </a:ext>
            </a:extLst>
          </p:cNvPr>
          <p:cNvSpPr txBox="1"/>
          <p:nvPr/>
        </p:nvSpPr>
        <p:spPr>
          <a:xfrm>
            <a:off x="407927" y="1690689"/>
            <a:ext cx="11784073" cy="4401205"/>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4000" dirty="0"/>
              <a:t>hypothesis maps h(x) should be easy to evaluate </a:t>
            </a:r>
          </a:p>
          <a:p>
            <a:pPr marL="571500" indent="-571500">
              <a:lnSpc>
                <a:spcPct val="150000"/>
              </a:lnSpc>
              <a:buFont typeface="Arial" panose="020B0604020202020204" pitchFamily="34" charset="0"/>
              <a:buChar char="•"/>
            </a:pPr>
            <a:r>
              <a:rPr lang="en-GB" sz="4000" dirty="0"/>
              <a:t>recent MSc thesis on “Predicting Gas Valve Position” </a:t>
            </a:r>
          </a:p>
          <a:p>
            <a:pPr marL="571500" indent="-571500">
              <a:lnSpc>
                <a:spcPct val="150000"/>
              </a:lnSpc>
              <a:buFont typeface="Arial" panose="020B0604020202020204" pitchFamily="34" charset="0"/>
              <a:buChar char="•"/>
            </a:pPr>
            <a:r>
              <a:rPr lang="en-GB" sz="4000" dirty="0"/>
              <a:t>h(x) is used for engine control </a:t>
            </a:r>
          </a:p>
          <a:p>
            <a:pPr marL="571500" indent="-571500">
              <a:lnSpc>
                <a:spcPct val="150000"/>
              </a:lnSpc>
              <a:buFont typeface="Arial" panose="020B0604020202020204" pitchFamily="34" charset="0"/>
              <a:buChar char="•"/>
            </a:pPr>
            <a:endParaRPr lang="en-GB" sz="4000" dirty="0"/>
          </a:p>
          <a:p>
            <a:r>
              <a:rPr lang="en-GB" sz="4000" dirty="0"/>
              <a:t>compute h(x) </a:t>
            </a:r>
            <a:r>
              <a:rPr lang="en-GB" sz="4000" dirty="0">
                <a:solidFill>
                  <a:srgbClr val="FF0000"/>
                </a:solidFill>
              </a:rPr>
              <a:t>in real-time </a:t>
            </a:r>
            <a:r>
              <a:rPr lang="en-GB" sz="4000" dirty="0"/>
              <a:t>(while engine is running!) </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28EDA4E-A7C1-E440-AA31-1860569336EC}"/>
                  </a:ext>
                </a:extLst>
              </p14:cNvPr>
              <p14:cNvContentPartPr/>
              <p14:nvPr/>
            </p14:nvContentPartPr>
            <p14:xfrm>
              <a:off x="753480" y="3726360"/>
              <a:ext cx="1271520" cy="872640"/>
            </p14:xfrm>
          </p:contentPart>
        </mc:Choice>
        <mc:Fallback xmlns="">
          <p:pic>
            <p:nvPicPr>
              <p:cNvPr id="3" name="Ink 2">
                <a:extLst>
                  <a:ext uri="{FF2B5EF4-FFF2-40B4-BE49-F238E27FC236}">
                    <a16:creationId xmlns:a16="http://schemas.microsoft.com/office/drawing/2014/main" id="{D28EDA4E-A7C1-E440-AA31-1860569336EC}"/>
                  </a:ext>
                </a:extLst>
              </p:cNvPr>
              <p:cNvPicPr/>
              <p:nvPr/>
            </p:nvPicPr>
            <p:blipFill>
              <a:blip r:embed="rId3"/>
              <a:stretch>
                <a:fillRect/>
              </a:stretch>
            </p:blipFill>
            <p:spPr>
              <a:xfrm>
                <a:off x="744120" y="3717000"/>
                <a:ext cx="1290240" cy="891360"/>
              </a:xfrm>
              <a:prstGeom prst="rect">
                <a:avLst/>
              </a:prstGeom>
            </p:spPr>
          </p:pic>
        </mc:Fallback>
      </mc:AlternateContent>
      <p:sp>
        <p:nvSpPr>
          <p:cNvPr id="6" name="Date Placeholder 5">
            <a:extLst>
              <a:ext uri="{FF2B5EF4-FFF2-40B4-BE49-F238E27FC236}">
                <a16:creationId xmlns:a16="http://schemas.microsoft.com/office/drawing/2014/main" id="{CBA2522D-E707-1D49-D9DA-15905048C1CE}"/>
              </a:ext>
            </a:extLst>
          </p:cNvPr>
          <p:cNvSpPr>
            <a:spLocks noGrp="1"/>
          </p:cNvSpPr>
          <p:nvPr>
            <p:ph type="dt" sz="half" idx="10"/>
          </p:nvPr>
        </p:nvSpPr>
        <p:spPr/>
        <p:txBody>
          <a:bodyPr/>
          <a:lstStyle/>
          <a:p>
            <a:fld id="{4E5CA4C3-F788-464F-87C7-7EE1A99739D0}" type="datetime1">
              <a:rPr lang="en-US" smtClean="0"/>
              <a:t>6/23/23</a:t>
            </a:fld>
            <a:endParaRPr lang="en-AT"/>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E1A98F4A-A239-4694-1358-2539DDF83889}"/>
                  </a:ext>
                </a:extLst>
              </p14:cNvPr>
              <p14:cNvContentPartPr/>
              <p14:nvPr/>
            </p14:nvContentPartPr>
            <p14:xfrm>
              <a:off x="4551120" y="1427040"/>
              <a:ext cx="3011760" cy="1114560"/>
            </p14:xfrm>
          </p:contentPart>
        </mc:Choice>
        <mc:Fallback xmlns="">
          <p:pic>
            <p:nvPicPr>
              <p:cNvPr id="7" name="Ink 6">
                <a:extLst>
                  <a:ext uri="{FF2B5EF4-FFF2-40B4-BE49-F238E27FC236}">
                    <a16:creationId xmlns:a16="http://schemas.microsoft.com/office/drawing/2014/main" id="{E1A98F4A-A239-4694-1358-2539DDF83889}"/>
                  </a:ext>
                </a:extLst>
              </p:cNvPr>
              <p:cNvPicPr/>
              <p:nvPr/>
            </p:nvPicPr>
            <p:blipFill>
              <a:blip r:embed="rId5"/>
              <a:stretch>
                <a:fillRect/>
              </a:stretch>
            </p:blipFill>
            <p:spPr>
              <a:xfrm>
                <a:off x="4541760" y="1417680"/>
                <a:ext cx="3030480" cy="1133280"/>
              </a:xfrm>
              <a:prstGeom prst="rect">
                <a:avLst/>
              </a:prstGeom>
            </p:spPr>
          </p:pic>
        </mc:Fallback>
      </mc:AlternateContent>
    </p:spTree>
    <p:extLst>
      <p:ext uri="{BB962C8B-B14F-4D97-AF65-F5344CB8AC3E}">
        <p14:creationId xmlns:p14="http://schemas.microsoft.com/office/powerpoint/2010/main" val="15659299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3">
            <a:extLst>
              <a:ext uri="{FF2B5EF4-FFF2-40B4-BE49-F238E27FC236}">
                <a16:creationId xmlns:a16="http://schemas.microsoft.com/office/drawing/2014/main" id="{8ED53CD8-035E-484E-97D3-B60FA4049429}"/>
              </a:ext>
            </a:extLst>
          </p:cNvPr>
          <p:cNvSpPr txBox="1">
            <a:spLocks noGrp="1"/>
          </p:cNvSpPr>
          <p:nvPr>
            <p:ph type="title"/>
          </p:nvPr>
        </p:nvSpPr>
        <p:spPr>
          <a:xfrm>
            <a:off x="426170" y="283156"/>
            <a:ext cx="10515600" cy="1228351"/>
          </a:xfrm>
        </p:spPr>
        <p:txBody>
          <a:bodyPr/>
          <a:lstStyle/>
          <a:p>
            <a:pPr lvl="0"/>
            <a:r>
              <a:rPr lang="en-US" sz="3600" b="1" dirty="0">
                <a:solidFill>
                  <a:srgbClr val="201F1E"/>
                </a:solidFill>
                <a:latin typeface="Segoe UI" pitchFamily="34"/>
              </a:rPr>
              <a:t>Problem</a:t>
            </a:r>
            <a:r>
              <a:rPr lang="en-US" sz="3600" dirty="0">
                <a:solidFill>
                  <a:srgbClr val="201F1E"/>
                </a:solidFill>
                <a:latin typeface="Segoe UI" pitchFamily="34"/>
              </a:rPr>
              <a:t>: predict the price trend of a cryptocurrency other than Bitcoin (e.g., ADA)</a:t>
            </a:r>
            <a:endParaRPr lang="en-US" sz="3600" dirty="0"/>
          </a:p>
        </p:txBody>
      </p:sp>
      <p:sp>
        <p:nvSpPr>
          <p:cNvPr id="3" name="Marcador de contenido 4">
            <a:extLst>
              <a:ext uri="{FF2B5EF4-FFF2-40B4-BE49-F238E27FC236}">
                <a16:creationId xmlns:a16="http://schemas.microsoft.com/office/drawing/2014/main" id="{B1E43F2A-0128-4BD1-B367-4CBF8EA67CB5}"/>
              </a:ext>
            </a:extLst>
          </p:cNvPr>
          <p:cNvSpPr txBox="1">
            <a:spLocks noGrp="1"/>
          </p:cNvSpPr>
          <p:nvPr>
            <p:ph idx="1"/>
          </p:nvPr>
        </p:nvSpPr>
        <p:spPr>
          <a:xfrm>
            <a:off x="7458341" y="2749335"/>
            <a:ext cx="4248571" cy="2508151"/>
          </a:xfrm>
        </p:spPr>
        <p:txBody>
          <a:bodyPr/>
          <a:lstStyle/>
          <a:p>
            <a:pPr lvl="0"/>
            <a:r>
              <a:rPr lang="en-US" dirty="0">
                <a:solidFill>
                  <a:srgbClr val="201F1E"/>
                </a:solidFill>
                <a:latin typeface="Segoe UI" pitchFamily="34"/>
              </a:rPr>
              <a:t>Datapoint: some day</a:t>
            </a:r>
          </a:p>
          <a:p>
            <a:pPr lvl="0"/>
            <a:r>
              <a:rPr lang="en-US" dirty="0"/>
              <a:t>F</a:t>
            </a:r>
            <a:r>
              <a:rPr lang="en-US" dirty="0">
                <a:solidFill>
                  <a:srgbClr val="201F1E"/>
                </a:solidFill>
                <a:latin typeface="Segoe UI" pitchFamily="34"/>
              </a:rPr>
              <a:t>eatures: </a:t>
            </a:r>
          </a:p>
          <a:p>
            <a:pPr lvl="2">
              <a:buFont typeface="Courier New" pitchFamily="49"/>
              <a:buChar char="o"/>
            </a:pPr>
            <a:r>
              <a:rPr lang="en-US" sz="2400" dirty="0">
                <a:solidFill>
                  <a:srgbClr val="201F1E"/>
                </a:solidFill>
                <a:latin typeface="Segoe UI" pitchFamily="34"/>
              </a:rPr>
              <a:t>Bitcoin price</a:t>
            </a:r>
          </a:p>
          <a:p>
            <a:pPr lvl="2">
              <a:buFont typeface="Courier New" pitchFamily="49"/>
              <a:buChar char="o"/>
            </a:pPr>
            <a:r>
              <a:rPr lang="en-US" sz="2400" dirty="0">
                <a:solidFill>
                  <a:srgbClr val="201F1E"/>
                </a:solidFill>
                <a:latin typeface="Segoe UI" pitchFamily="34"/>
              </a:rPr>
              <a:t>Fear and Greed Index</a:t>
            </a:r>
          </a:p>
          <a:p>
            <a:pPr lvl="0"/>
            <a:r>
              <a:rPr lang="en-US" dirty="0">
                <a:solidFill>
                  <a:srgbClr val="201F1E"/>
                </a:solidFill>
                <a:latin typeface="Segoe UI" pitchFamily="34"/>
              </a:rPr>
              <a:t>Label: ADA’s price</a:t>
            </a:r>
            <a:endParaRPr lang="en-US" dirty="0"/>
          </a:p>
        </p:txBody>
      </p:sp>
      <p:grpSp>
        <p:nvGrpSpPr>
          <p:cNvPr id="13" name="Grupo 12">
            <a:extLst>
              <a:ext uri="{FF2B5EF4-FFF2-40B4-BE49-F238E27FC236}">
                <a16:creationId xmlns:a16="http://schemas.microsoft.com/office/drawing/2014/main" id="{D13C6625-BEA9-4A20-9E91-AD53E83DAFC9}"/>
              </a:ext>
            </a:extLst>
          </p:cNvPr>
          <p:cNvGrpSpPr/>
          <p:nvPr/>
        </p:nvGrpSpPr>
        <p:grpSpPr>
          <a:xfrm>
            <a:off x="9689009" y="369670"/>
            <a:ext cx="1898103" cy="1890375"/>
            <a:chOff x="447277" y="2512843"/>
            <a:chExt cx="2071461" cy="2234713"/>
          </a:xfrm>
        </p:grpSpPr>
        <p:pic>
          <p:nvPicPr>
            <p:cNvPr id="4" name="Picture 6" descr="Ada, cardano icon - Free download on Iconfinder">
              <a:extLst>
                <a:ext uri="{FF2B5EF4-FFF2-40B4-BE49-F238E27FC236}">
                  <a16:creationId xmlns:a16="http://schemas.microsoft.com/office/drawing/2014/main" id="{0464E10F-41A2-469E-B9BD-D0271D80030F}"/>
                </a:ext>
              </a:extLst>
            </p:cNvPr>
            <p:cNvPicPr>
              <a:picLocks noChangeAspect="1"/>
            </p:cNvPicPr>
            <p:nvPr/>
          </p:nvPicPr>
          <p:blipFill>
            <a:blip r:embed="rId3"/>
            <a:srcRect/>
            <a:stretch>
              <a:fillRect/>
            </a:stretch>
          </p:blipFill>
          <p:spPr>
            <a:xfrm>
              <a:off x="1346833" y="3621579"/>
              <a:ext cx="1125977" cy="1125977"/>
            </a:xfrm>
            <a:prstGeom prst="rect">
              <a:avLst/>
            </a:prstGeom>
            <a:noFill/>
            <a:ln cap="flat">
              <a:noFill/>
            </a:ln>
          </p:spPr>
        </p:pic>
        <p:pic>
          <p:nvPicPr>
            <p:cNvPr id="5" name="Picture 8" descr="Bitcoin - Open source P2P money">
              <a:extLst>
                <a:ext uri="{FF2B5EF4-FFF2-40B4-BE49-F238E27FC236}">
                  <a16:creationId xmlns:a16="http://schemas.microsoft.com/office/drawing/2014/main" id="{C1235B10-5016-4471-BD3F-BA2B510EA46E}"/>
                </a:ext>
              </a:extLst>
            </p:cNvPr>
            <p:cNvPicPr>
              <a:picLocks noChangeAspect="1"/>
            </p:cNvPicPr>
            <p:nvPr/>
          </p:nvPicPr>
          <p:blipFill>
            <a:blip r:embed="rId4"/>
            <a:srcRect/>
            <a:stretch>
              <a:fillRect/>
            </a:stretch>
          </p:blipFill>
          <p:spPr>
            <a:xfrm rot="20798540">
              <a:off x="447277" y="2512843"/>
              <a:ext cx="1127748" cy="1127748"/>
            </a:xfrm>
            <a:prstGeom prst="rect">
              <a:avLst/>
            </a:prstGeom>
            <a:noFill/>
            <a:ln cap="flat">
              <a:noFill/>
            </a:ln>
          </p:spPr>
        </p:pic>
        <p:sp>
          <p:nvSpPr>
            <p:cNvPr id="6" name="Flecha: curvada hacia arriba 5">
              <a:extLst>
                <a:ext uri="{FF2B5EF4-FFF2-40B4-BE49-F238E27FC236}">
                  <a16:creationId xmlns:a16="http://schemas.microsoft.com/office/drawing/2014/main" id="{9F79CA0E-E1A2-429C-AD2D-C211B602D6CE}"/>
                </a:ext>
              </a:extLst>
            </p:cNvPr>
            <p:cNvSpPr/>
            <p:nvPr/>
          </p:nvSpPr>
          <p:spPr>
            <a:xfrm rot="2301212" flipV="1">
              <a:off x="1734888" y="2954811"/>
              <a:ext cx="783850" cy="461181"/>
            </a:xfrm>
            <a:custGeom>
              <a:avLst>
                <a:gd name="f12" fmla="val 25000"/>
                <a:gd name="f13" fmla="val 74142"/>
                <a:gd name="f14" fmla="val 45861"/>
              </a:avLst>
              <a:gdLst>
                <a:gd name="f3" fmla="val 10800000"/>
                <a:gd name="f4" fmla="val 5400000"/>
                <a:gd name="f5" fmla="val 180"/>
                <a:gd name="f6" fmla="val w"/>
                <a:gd name="f7" fmla="val h"/>
                <a:gd name="f8" fmla="val ss"/>
                <a:gd name="f9" fmla="val 0"/>
                <a:gd name="f10" fmla="*/ 5419351 1 1725033"/>
                <a:gd name="f11" fmla="+- 0 0 5400000"/>
                <a:gd name="f12" fmla="val 25000"/>
                <a:gd name="f13" fmla="val 74142"/>
                <a:gd name="f14" fmla="val 45861"/>
                <a:gd name="f15" fmla="+- 0 0 -360"/>
                <a:gd name="f16" fmla="+- 0 0 -180"/>
                <a:gd name="f17" fmla="+- 0 0 -90"/>
                <a:gd name="f18" fmla="abs f6"/>
                <a:gd name="f19" fmla="abs f7"/>
                <a:gd name="f20" fmla="abs f8"/>
                <a:gd name="f21" fmla="val f9"/>
                <a:gd name="f22" fmla="val f13"/>
                <a:gd name="f23" fmla="val f12"/>
                <a:gd name="f24" fmla="*/ f15 f3 1"/>
                <a:gd name="f25" fmla="*/ f16 f3 1"/>
                <a:gd name="f26" fmla="*/ f17 f3 1"/>
                <a:gd name="f27" fmla="?: f18 f6 1"/>
                <a:gd name="f28" fmla="?: f19 f7 1"/>
                <a:gd name="f29" fmla="?: f20 f8 1"/>
                <a:gd name="f30" fmla="*/ f24 1 f5"/>
                <a:gd name="f31" fmla="*/ f25 1 f5"/>
                <a:gd name="f32" fmla="*/ f26 1 f5"/>
                <a:gd name="f33" fmla="*/ f27 1 21600"/>
                <a:gd name="f34" fmla="*/ f28 1 21600"/>
                <a:gd name="f35" fmla="*/ 21600 f27 1"/>
                <a:gd name="f36" fmla="*/ 21600 f28 1"/>
                <a:gd name="f37" fmla="+- f30 0 f4"/>
                <a:gd name="f38" fmla="+- f31 0 f4"/>
                <a:gd name="f39" fmla="+- f32 0 f4"/>
                <a:gd name="f40" fmla="min f34 f33"/>
                <a:gd name="f41" fmla="*/ f35 1 f29"/>
                <a:gd name="f42" fmla="*/ f36 1 f29"/>
                <a:gd name="f43" fmla="val f41"/>
                <a:gd name="f44" fmla="val f42"/>
                <a:gd name="f45" fmla="*/ f21 f40 1"/>
                <a:gd name="f46" fmla="+- f44 0 f21"/>
                <a:gd name="f47" fmla="+- f43 0 f21"/>
                <a:gd name="f48" fmla="*/ f43 f40 1"/>
                <a:gd name="f49" fmla="*/ f44 f40 1"/>
                <a:gd name="f50" fmla="*/ f47 1 2"/>
                <a:gd name="f51" fmla="min f47 f46"/>
                <a:gd name="f52" fmla="*/ f46 f46 1"/>
                <a:gd name="f53" fmla="*/ f46 f40 1"/>
                <a:gd name="f54" fmla="*/ f51 f23 1"/>
                <a:gd name="f55" fmla="*/ f51 f22 1"/>
                <a:gd name="f56" fmla="*/ f51 f14 1"/>
                <a:gd name="f57" fmla="*/ f54 1 100000"/>
                <a:gd name="f58" fmla="*/ f55 1 100000"/>
                <a:gd name="f59" fmla="*/ f56 1 100000"/>
                <a:gd name="f60" fmla="+- f57 f58 0"/>
                <a:gd name="f61" fmla="*/ f57 f57 1"/>
                <a:gd name="f62" fmla="*/ f59 f59 1"/>
                <a:gd name="f63" fmla="+- f58 0 f57"/>
                <a:gd name="f64" fmla="*/ f58 1 2"/>
                <a:gd name="f65" fmla="+- f21 f59 0"/>
                <a:gd name="f66" fmla="+- 0 0 f59"/>
                <a:gd name="f67" fmla="*/ f57 1 2"/>
                <a:gd name="f68" fmla="*/ f57 f40 1"/>
                <a:gd name="f69" fmla="*/ f60 1 4"/>
                <a:gd name="f70" fmla="+- f52 0 f62"/>
                <a:gd name="f71" fmla="*/ f63 1 2"/>
                <a:gd name="f72" fmla="+- f43 0 f64"/>
                <a:gd name="f73" fmla="+- 0 0 f66"/>
                <a:gd name="f74" fmla="+- 0 0 f67"/>
                <a:gd name="f75" fmla="*/ f65 f40 1"/>
                <a:gd name="f76" fmla="*/ f67 f40 1"/>
                <a:gd name="f77" fmla="+- f50 0 f69"/>
                <a:gd name="f78" fmla="sqrt f70"/>
                <a:gd name="f79" fmla="+- 0 0 f74"/>
                <a:gd name="f80" fmla="*/ f72 f40 1"/>
                <a:gd name="f81" fmla="*/ f77 2 1"/>
                <a:gd name="f82" fmla="+- f77 f57 0"/>
                <a:gd name="f83" fmla="*/ f78 f77 1"/>
                <a:gd name="f84" fmla="*/ f77 f40 1"/>
                <a:gd name="f85" fmla="*/ f81 f81 1"/>
                <a:gd name="f86" fmla="*/ f83 1 f46"/>
                <a:gd name="f87" fmla="+- f77 f82 0"/>
                <a:gd name="f88" fmla="+- f85 0 f61"/>
                <a:gd name="f89" fmla="+- f77 f86 0"/>
                <a:gd name="f90" fmla="+- f82 f86 0"/>
                <a:gd name="f91" fmla="+- 0 0 f86"/>
                <a:gd name="f92" fmla="*/ f87 1 2"/>
                <a:gd name="f93" fmla="sqrt f88"/>
                <a:gd name="f94" fmla="+- f89 0 f71"/>
                <a:gd name="f95" fmla="+- f90 f71 0"/>
                <a:gd name="f96" fmla="+- 0 0 f91"/>
                <a:gd name="f97" fmla="*/ f90 f40 1"/>
                <a:gd name="f98" fmla="*/ f92 f40 1"/>
                <a:gd name="f99" fmla="*/ f93 f46 1"/>
                <a:gd name="f100" fmla="at2 f73 f96"/>
                <a:gd name="f101" fmla="*/ f95 f40 1"/>
                <a:gd name="f102" fmla="*/ f94 f40 1"/>
                <a:gd name="f103" fmla="*/ f99 1 f81"/>
                <a:gd name="f104" fmla="+- f100 f4 0"/>
                <a:gd name="f105" fmla="*/ f104 f10 1"/>
                <a:gd name="f106" fmla="+- f21 f103 0"/>
                <a:gd name="f107" fmla="+- 0 0 f103"/>
                <a:gd name="f108" fmla="*/ f105 1 f3"/>
                <a:gd name="f109" fmla="+- 0 0 f107"/>
                <a:gd name="f110" fmla="*/ f106 f40 1"/>
                <a:gd name="f111" fmla="+- 0 0 f108"/>
                <a:gd name="f112" fmla="at2 f109 f79"/>
                <a:gd name="f113" fmla="val f111"/>
                <a:gd name="f114" fmla="+- f112 f4 0"/>
                <a:gd name="f115" fmla="+- 0 0 f113"/>
                <a:gd name="f116" fmla="*/ f114 f10 1"/>
                <a:gd name="f117" fmla="*/ f115 f3 1"/>
                <a:gd name="f118" fmla="*/ f116 1 f3"/>
                <a:gd name="f119" fmla="*/ f117 1 f10"/>
                <a:gd name="f120" fmla="+- 0 0 f118"/>
                <a:gd name="f121" fmla="+- f119 0 f4"/>
                <a:gd name="f122" fmla="val f120"/>
                <a:gd name="f123" fmla="+- 0 0 f122"/>
                <a:gd name="f124" fmla="+- f4 0 f121"/>
                <a:gd name="f125" fmla="*/ f123 f3 1"/>
                <a:gd name="f126" fmla="*/ f125 1 f10"/>
                <a:gd name="f127" fmla="+- f126 0 f4"/>
                <a:gd name="f128" fmla="+- f127 0 f121"/>
                <a:gd name="f129" fmla="+- f121 f127 0"/>
                <a:gd name="f130" fmla="+- f4 0 f127"/>
              </a:gdLst>
              <a:ahLst/>
              <a:cxnLst>
                <a:cxn ang="3cd4">
                  <a:pos x="hc" y="t"/>
                </a:cxn>
                <a:cxn ang="0">
                  <a:pos x="r" y="vc"/>
                </a:cxn>
                <a:cxn ang="cd4">
                  <a:pos x="hc" y="b"/>
                </a:cxn>
                <a:cxn ang="cd2">
                  <a:pos x="l" y="vc"/>
                </a:cxn>
                <a:cxn ang="f37">
                  <a:pos x="f80" y="f45"/>
                </a:cxn>
                <a:cxn ang="f37">
                  <a:pos x="f102" y="f75"/>
                </a:cxn>
                <a:cxn ang="f37">
                  <a:pos x="f76" y="f45"/>
                </a:cxn>
                <a:cxn ang="f38">
                  <a:pos x="f98" y="f49"/>
                </a:cxn>
                <a:cxn ang="f39">
                  <a:pos x="f101" y="f75"/>
                </a:cxn>
              </a:cxnLst>
              <a:rect l="f45" t="f45" r="f48" b="f49"/>
              <a:pathLst>
                <a:path stroke="0">
                  <a:moveTo>
                    <a:pt x="f80" y="f45"/>
                  </a:moveTo>
                  <a:lnTo>
                    <a:pt x="f101" y="f75"/>
                  </a:lnTo>
                  <a:lnTo>
                    <a:pt x="f97" y="f75"/>
                  </a:lnTo>
                  <a:arcTo wR="f84" hR="f53" stAng="f124" swAng="f129"/>
                  <a:arcTo wR="f84" hR="f53" stAng="f130" swAng="f128"/>
                  <a:lnTo>
                    <a:pt x="f102" y="f75"/>
                  </a:lnTo>
                  <a:close/>
                </a:path>
                <a:path stroke="0">
                  <a:moveTo>
                    <a:pt x="f84" y="f49"/>
                  </a:moveTo>
                  <a:arcTo wR="f84" hR="f53" stAng="f4" swAng="f4"/>
                  <a:lnTo>
                    <a:pt x="f68" y="f45"/>
                  </a:lnTo>
                  <a:arcTo wR="f84" hR="f53" stAng="f3" swAng="f11"/>
                  <a:close/>
                </a:path>
                <a:path fill="none">
                  <a:moveTo>
                    <a:pt x="f98" y="f110"/>
                  </a:moveTo>
                  <a:arcTo wR="f84" hR="f53" stAng="f130" swAng="f128"/>
                  <a:lnTo>
                    <a:pt x="f102" y="f75"/>
                  </a:lnTo>
                  <a:lnTo>
                    <a:pt x="f80" y="f45"/>
                  </a:lnTo>
                  <a:lnTo>
                    <a:pt x="f101" y="f75"/>
                  </a:lnTo>
                  <a:lnTo>
                    <a:pt x="f97" y="f75"/>
                  </a:lnTo>
                  <a:arcTo wR="f84" hR="f53" stAng="f124" swAng="f121"/>
                  <a:lnTo>
                    <a:pt x="f84" y="f49"/>
                  </a:lnTo>
                  <a:arcTo wR="f84" hR="f53" stAng="f4" swAng="f4"/>
                  <a:lnTo>
                    <a:pt x="f68" y="f45"/>
                  </a:lnTo>
                  <a:arcTo wR="f84" hR="f53" stAng="f3" swAng="f11"/>
                </a:path>
              </a:pathLst>
            </a:custGeom>
            <a:solidFill>
              <a:srgbClr val="A5A5A5"/>
            </a:solidFill>
            <a:ln w="19046"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Calibri"/>
              </a:endParaRPr>
            </a:p>
          </p:txBody>
        </p:sp>
      </p:grpSp>
      <p:grpSp>
        <p:nvGrpSpPr>
          <p:cNvPr id="36" name="Grupo 35">
            <a:extLst>
              <a:ext uri="{FF2B5EF4-FFF2-40B4-BE49-F238E27FC236}">
                <a16:creationId xmlns:a16="http://schemas.microsoft.com/office/drawing/2014/main" id="{C6659279-555A-4B52-8B03-8D4D4E5D77EC}"/>
              </a:ext>
            </a:extLst>
          </p:cNvPr>
          <p:cNvGrpSpPr/>
          <p:nvPr/>
        </p:nvGrpSpPr>
        <p:grpSpPr>
          <a:xfrm>
            <a:off x="364940" y="1711151"/>
            <a:ext cx="3903777" cy="4492807"/>
            <a:chOff x="462035" y="1701805"/>
            <a:chExt cx="4286833" cy="4862783"/>
          </a:xfrm>
        </p:grpSpPr>
        <p:pic>
          <p:nvPicPr>
            <p:cNvPr id="10" name="Imagen 9">
              <a:extLst>
                <a:ext uri="{FF2B5EF4-FFF2-40B4-BE49-F238E27FC236}">
                  <a16:creationId xmlns:a16="http://schemas.microsoft.com/office/drawing/2014/main" id="{2802E66F-F2F8-48AF-8132-968A76E0FBE6}"/>
                </a:ext>
              </a:extLst>
            </p:cNvPr>
            <p:cNvPicPr>
              <a:picLocks noChangeAspect="1"/>
            </p:cNvPicPr>
            <p:nvPr/>
          </p:nvPicPr>
          <p:blipFill>
            <a:blip r:embed="rId5"/>
            <a:stretch>
              <a:fillRect/>
            </a:stretch>
          </p:blipFill>
          <p:spPr>
            <a:xfrm>
              <a:off x="462035" y="4256293"/>
              <a:ext cx="4286833" cy="2308295"/>
            </a:xfrm>
            <a:prstGeom prst="rect">
              <a:avLst/>
            </a:prstGeom>
          </p:spPr>
        </p:pic>
        <p:pic>
          <p:nvPicPr>
            <p:cNvPr id="15" name="Imagen 14">
              <a:extLst>
                <a:ext uri="{FF2B5EF4-FFF2-40B4-BE49-F238E27FC236}">
                  <a16:creationId xmlns:a16="http://schemas.microsoft.com/office/drawing/2014/main" id="{FEA57C68-8319-423F-9988-65B9AF3391D3}"/>
                </a:ext>
              </a:extLst>
            </p:cNvPr>
            <p:cNvPicPr>
              <a:picLocks noChangeAspect="1"/>
            </p:cNvPicPr>
            <p:nvPr/>
          </p:nvPicPr>
          <p:blipFill>
            <a:blip r:embed="rId6"/>
            <a:stretch>
              <a:fillRect/>
            </a:stretch>
          </p:blipFill>
          <p:spPr>
            <a:xfrm>
              <a:off x="462035" y="1701805"/>
              <a:ext cx="4286833" cy="2481024"/>
            </a:xfrm>
            <a:prstGeom prst="rect">
              <a:avLst/>
            </a:prstGeom>
          </p:spPr>
        </p:pic>
        <p:sp>
          <p:nvSpPr>
            <p:cNvPr id="20" name="Rectángulo 19">
              <a:extLst>
                <a:ext uri="{FF2B5EF4-FFF2-40B4-BE49-F238E27FC236}">
                  <a16:creationId xmlns:a16="http://schemas.microsoft.com/office/drawing/2014/main" id="{09FA809D-3B1E-47D7-9AD4-B1E64282F1FC}"/>
                </a:ext>
              </a:extLst>
            </p:cNvPr>
            <p:cNvSpPr/>
            <p:nvPr/>
          </p:nvSpPr>
          <p:spPr>
            <a:xfrm>
              <a:off x="593972" y="2105464"/>
              <a:ext cx="1378783" cy="4215266"/>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ectángulo 20">
              <a:extLst>
                <a:ext uri="{FF2B5EF4-FFF2-40B4-BE49-F238E27FC236}">
                  <a16:creationId xmlns:a16="http://schemas.microsoft.com/office/drawing/2014/main" id="{6BFB440E-FBAF-4E26-B873-4A657F7A185B}"/>
                </a:ext>
              </a:extLst>
            </p:cNvPr>
            <p:cNvSpPr/>
            <p:nvPr/>
          </p:nvSpPr>
          <p:spPr>
            <a:xfrm>
              <a:off x="1999371" y="2105464"/>
              <a:ext cx="665832" cy="4215267"/>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Rectángulo 21">
              <a:extLst>
                <a:ext uri="{FF2B5EF4-FFF2-40B4-BE49-F238E27FC236}">
                  <a16:creationId xmlns:a16="http://schemas.microsoft.com/office/drawing/2014/main" id="{CA341F42-E5E6-45AA-A2F1-6F54CD7D6C85}"/>
                </a:ext>
              </a:extLst>
            </p:cNvPr>
            <p:cNvSpPr/>
            <p:nvPr/>
          </p:nvSpPr>
          <p:spPr>
            <a:xfrm>
              <a:off x="2691818" y="2105463"/>
              <a:ext cx="451282" cy="4215268"/>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3" name="Rectángulo 22">
              <a:extLst>
                <a:ext uri="{FF2B5EF4-FFF2-40B4-BE49-F238E27FC236}">
                  <a16:creationId xmlns:a16="http://schemas.microsoft.com/office/drawing/2014/main" id="{EE3F14A1-CF0C-439E-A28A-05C5511500C6}"/>
                </a:ext>
              </a:extLst>
            </p:cNvPr>
            <p:cNvSpPr/>
            <p:nvPr/>
          </p:nvSpPr>
          <p:spPr>
            <a:xfrm>
              <a:off x="3666070" y="2075194"/>
              <a:ext cx="781317" cy="4245535"/>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27" name="Conector recto de flecha 26">
              <a:extLst>
                <a:ext uri="{FF2B5EF4-FFF2-40B4-BE49-F238E27FC236}">
                  <a16:creationId xmlns:a16="http://schemas.microsoft.com/office/drawing/2014/main" id="{57BE8272-266B-4650-BA80-3E05BDB43B80}"/>
                </a:ext>
              </a:extLst>
            </p:cNvPr>
            <p:cNvCxnSpPr>
              <a:cxnSpLocks/>
            </p:cNvCxnSpPr>
            <p:nvPr/>
          </p:nvCxnSpPr>
          <p:spPr>
            <a:xfrm flipV="1">
              <a:off x="838203" y="2295900"/>
              <a:ext cx="427818" cy="58177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198EABBF-2A31-4180-8B4E-6546B60EAD22}"/>
                </a:ext>
              </a:extLst>
            </p:cNvPr>
            <p:cNvCxnSpPr>
              <a:cxnSpLocks/>
            </p:cNvCxnSpPr>
            <p:nvPr/>
          </p:nvCxnSpPr>
          <p:spPr>
            <a:xfrm flipV="1">
              <a:off x="914080" y="4976347"/>
              <a:ext cx="427818" cy="58177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84AE25D1-8C7A-47E5-930F-3001994D961E}"/>
                </a:ext>
              </a:extLst>
            </p:cNvPr>
            <p:cNvCxnSpPr>
              <a:cxnSpLocks/>
            </p:cNvCxnSpPr>
            <p:nvPr/>
          </p:nvCxnSpPr>
          <p:spPr>
            <a:xfrm>
              <a:off x="2160382" y="2626413"/>
              <a:ext cx="331114" cy="25125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BB3B4D15-BC05-47AD-94CA-9E6D4A67ACB3}"/>
                </a:ext>
              </a:extLst>
            </p:cNvPr>
            <p:cNvCxnSpPr>
              <a:cxnSpLocks/>
            </p:cNvCxnSpPr>
            <p:nvPr/>
          </p:nvCxnSpPr>
          <p:spPr>
            <a:xfrm>
              <a:off x="2149856" y="4969129"/>
              <a:ext cx="331114" cy="25125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upo 45">
            <a:extLst>
              <a:ext uri="{FF2B5EF4-FFF2-40B4-BE49-F238E27FC236}">
                <a16:creationId xmlns:a16="http://schemas.microsoft.com/office/drawing/2014/main" id="{12CB37CD-01D2-4641-AA99-2FC48D49ED26}"/>
              </a:ext>
            </a:extLst>
          </p:cNvPr>
          <p:cNvGrpSpPr/>
          <p:nvPr/>
        </p:nvGrpSpPr>
        <p:grpSpPr>
          <a:xfrm>
            <a:off x="4577422" y="2425304"/>
            <a:ext cx="2542303" cy="3291962"/>
            <a:chOff x="4415341" y="2385395"/>
            <a:chExt cx="2542303" cy="3291962"/>
          </a:xfrm>
        </p:grpSpPr>
        <p:pic>
          <p:nvPicPr>
            <p:cNvPr id="39" name="Imagen 38">
              <a:extLst>
                <a:ext uri="{FF2B5EF4-FFF2-40B4-BE49-F238E27FC236}">
                  <a16:creationId xmlns:a16="http://schemas.microsoft.com/office/drawing/2014/main" id="{B4D98D7B-3EF3-4FDB-BFF7-4F5E1BAFC408}"/>
                </a:ext>
              </a:extLst>
            </p:cNvPr>
            <p:cNvPicPr>
              <a:picLocks noChangeAspect="1"/>
            </p:cNvPicPr>
            <p:nvPr/>
          </p:nvPicPr>
          <p:blipFill>
            <a:blip r:embed="rId7"/>
            <a:stretch>
              <a:fillRect/>
            </a:stretch>
          </p:blipFill>
          <p:spPr>
            <a:xfrm>
              <a:off x="4480384" y="2385395"/>
              <a:ext cx="2477260" cy="3291962"/>
            </a:xfrm>
            <a:prstGeom prst="rect">
              <a:avLst/>
            </a:prstGeom>
          </p:spPr>
        </p:pic>
        <p:grpSp>
          <p:nvGrpSpPr>
            <p:cNvPr id="45" name="Grupo 44">
              <a:extLst>
                <a:ext uri="{FF2B5EF4-FFF2-40B4-BE49-F238E27FC236}">
                  <a16:creationId xmlns:a16="http://schemas.microsoft.com/office/drawing/2014/main" id="{00DAEAC6-CA12-4290-9BFB-1DD6D891704F}"/>
                </a:ext>
              </a:extLst>
            </p:cNvPr>
            <p:cNvGrpSpPr/>
            <p:nvPr/>
          </p:nvGrpSpPr>
          <p:grpSpPr>
            <a:xfrm>
              <a:off x="4415341" y="2385395"/>
              <a:ext cx="2092616" cy="2440605"/>
              <a:chOff x="4229864" y="1924362"/>
              <a:chExt cx="3509087" cy="3922522"/>
            </a:xfrm>
          </p:grpSpPr>
          <p:sp>
            <p:nvSpPr>
              <p:cNvPr id="41" name="Rectángulo 40">
                <a:extLst>
                  <a:ext uri="{FF2B5EF4-FFF2-40B4-BE49-F238E27FC236}">
                    <a16:creationId xmlns:a16="http://schemas.microsoft.com/office/drawing/2014/main" id="{8789E824-93E8-40C7-B43F-DCE9753CF2EC}"/>
                  </a:ext>
                </a:extLst>
              </p:cNvPr>
              <p:cNvSpPr/>
              <p:nvPr/>
            </p:nvSpPr>
            <p:spPr>
              <a:xfrm>
                <a:off x="4229864" y="1952329"/>
                <a:ext cx="1227928" cy="3894552"/>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2" name="Rectángulo 41">
                <a:extLst>
                  <a:ext uri="{FF2B5EF4-FFF2-40B4-BE49-F238E27FC236}">
                    <a16:creationId xmlns:a16="http://schemas.microsoft.com/office/drawing/2014/main" id="{E99C41A2-6C28-4697-90FB-B49DF0AD8B92}"/>
                  </a:ext>
                </a:extLst>
              </p:cNvPr>
              <p:cNvSpPr/>
              <p:nvPr/>
            </p:nvSpPr>
            <p:spPr>
              <a:xfrm>
                <a:off x="5495369" y="1952329"/>
                <a:ext cx="683618" cy="3894555"/>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3" name="Rectángulo 42">
                <a:extLst>
                  <a:ext uri="{FF2B5EF4-FFF2-40B4-BE49-F238E27FC236}">
                    <a16:creationId xmlns:a16="http://schemas.microsoft.com/office/drawing/2014/main" id="{E7386EFC-CADE-4822-88F8-9CEBD1F2F056}"/>
                  </a:ext>
                </a:extLst>
              </p:cNvPr>
              <p:cNvSpPr/>
              <p:nvPr/>
            </p:nvSpPr>
            <p:spPr>
              <a:xfrm>
                <a:off x="6216305" y="1952327"/>
                <a:ext cx="334907" cy="3894555"/>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4" name="Rectángulo 43">
                <a:extLst>
                  <a:ext uri="{FF2B5EF4-FFF2-40B4-BE49-F238E27FC236}">
                    <a16:creationId xmlns:a16="http://schemas.microsoft.com/office/drawing/2014/main" id="{0589A12C-2791-4AAC-ABA8-B6AF1A30AC32}"/>
                  </a:ext>
                </a:extLst>
              </p:cNvPr>
              <p:cNvSpPr/>
              <p:nvPr/>
            </p:nvSpPr>
            <p:spPr>
              <a:xfrm>
                <a:off x="7027450" y="1924362"/>
                <a:ext cx="711501" cy="3922519"/>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grpSp>
      <p:sp>
        <p:nvSpPr>
          <p:cNvPr id="49" name="CuadroTexto 48">
            <a:extLst>
              <a:ext uri="{FF2B5EF4-FFF2-40B4-BE49-F238E27FC236}">
                <a16:creationId xmlns:a16="http://schemas.microsoft.com/office/drawing/2014/main" id="{3922AF8D-4710-4CE9-AA62-93602A810E60}"/>
              </a:ext>
            </a:extLst>
          </p:cNvPr>
          <p:cNvSpPr txBox="1"/>
          <p:nvPr/>
        </p:nvSpPr>
        <p:spPr>
          <a:xfrm>
            <a:off x="1748395" y="6229973"/>
            <a:ext cx="1136866" cy="261610"/>
          </a:xfrm>
          <a:prstGeom prst="rect">
            <a:avLst/>
          </a:prstGeom>
          <a:noFill/>
        </p:spPr>
        <p:txBody>
          <a:bodyPr wrap="square" rtlCol="0">
            <a:spAutoFit/>
          </a:bodyPr>
          <a:lstStyle/>
          <a:p>
            <a:r>
              <a:rPr lang="es-ES" sz="1100" i="1" dirty="0"/>
              <a:t>tradingview.com</a:t>
            </a:r>
            <a:endParaRPr lang="en-US" sz="1100" i="1" dirty="0"/>
          </a:p>
        </p:txBody>
      </p:sp>
      <p:sp>
        <p:nvSpPr>
          <p:cNvPr id="50" name="CuadroTexto 49">
            <a:extLst>
              <a:ext uri="{FF2B5EF4-FFF2-40B4-BE49-F238E27FC236}">
                <a16:creationId xmlns:a16="http://schemas.microsoft.com/office/drawing/2014/main" id="{67B938D8-82BD-4A26-B55F-C97784E261FF}"/>
              </a:ext>
            </a:extLst>
          </p:cNvPr>
          <p:cNvSpPr txBox="1"/>
          <p:nvPr/>
        </p:nvSpPr>
        <p:spPr>
          <a:xfrm>
            <a:off x="4978393" y="5764500"/>
            <a:ext cx="1411154" cy="261610"/>
          </a:xfrm>
          <a:prstGeom prst="rect">
            <a:avLst/>
          </a:prstGeom>
          <a:noFill/>
        </p:spPr>
        <p:txBody>
          <a:bodyPr wrap="square" rtlCol="0">
            <a:spAutoFit/>
          </a:bodyPr>
          <a:lstStyle/>
          <a:p>
            <a:r>
              <a:rPr lang="en-US" sz="1100" b="0" i="1" dirty="0">
                <a:solidFill>
                  <a:srgbClr val="404040"/>
                </a:solidFill>
                <a:effectLst/>
                <a:latin typeface="Roboto" panose="02000000000000000000" pitchFamily="2" charset="0"/>
              </a:rPr>
              <a:t>lookintobitcoin.com</a:t>
            </a:r>
            <a:endParaRPr lang="en-US" sz="1100" i="1" dirty="0"/>
          </a:p>
        </p:txBody>
      </p:sp>
      <p:sp>
        <p:nvSpPr>
          <p:cNvPr id="7" name="TextBox 6">
            <a:extLst>
              <a:ext uri="{FF2B5EF4-FFF2-40B4-BE49-F238E27FC236}">
                <a16:creationId xmlns:a16="http://schemas.microsoft.com/office/drawing/2014/main" id="{52FE7E4B-9751-3643-9F22-B7D193DB8D28}"/>
              </a:ext>
            </a:extLst>
          </p:cNvPr>
          <p:cNvSpPr txBox="1"/>
          <p:nvPr/>
        </p:nvSpPr>
        <p:spPr>
          <a:xfrm>
            <a:off x="6245740" y="6181872"/>
            <a:ext cx="3903777" cy="707886"/>
          </a:xfrm>
          <a:prstGeom prst="rect">
            <a:avLst/>
          </a:prstGeom>
          <a:noFill/>
        </p:spPr>
        <p:txBody>
          <a:bodyPr wrap="square" rtlCol="0">
            <a:spAutoFit/>
          </a:bodyPr>
          <a:lstStyle/>
          <a:p>
            <a:r>
              <a:rPr lang="en-GB" sz="4000" dirty="0"/>
              <a:t>Esther  Gallego</a:t>
            </a:r>
          </a:p>
        </p:txBody>
      </p:sp>
      <p:sp>
        <p:nvSpPr>
          <p:cNvPr id="8" name="Date Placeholder 7">
            <a:extLst>
              <a:ext uri="{FF2B5EF4-FFF2-40B4-BE49-F238E27FC236}">
                <a16:creationId xmlns:a16="http://schemas.microsoft.com/office/drawing/2014/main" id="{1EFD0E24-7053-B179-495E-9BCBC163BECA}"/>
              </a:ext>
            </a:extLst>
          </p:cNvPr>
          <p:cNvSpPr>
            <a:spLocks noGrp="1"/>
          </p:cNvSpPr>
          <p:nvPr>
            <p:ph type="dt" sz="half" idx="10"/>
          </p:nvPr>
        </p:nvSpPr>
        <p:spPr/>
        <p:txBody>
          <a:bodyPr/>
          <a:lstStyle/>
          <a:p>
            <a:fld id="{4E319E77-2A1B-614B-926D-3021A800D668}" type="datetime1">
              <a:rPr lang="en-US" smtClean="0"/>
              <a:t>6/23/23</a:t>
            </a:fld>
            <a:endParaRPr lang="en-AT"/>
          </a:p>
        </p:txBody>
      </p:sp>
      <p:sp>
        <p:nvSpPr>
          <p:cNvPr id="9" name="Footer Placeholder 8">
            <a:extLst>
              <a:ext uri="{FF2B5EF4-FFF2-40B4-BE49-F238E27FC236}">
                <a16:creationId xmlns:a16="http://schemas.microsoft.com/office/drawing/2014/main" id="{41A587AA-A87E-45B3-21C9-0F8E6879701B}"/>
              </a:ext>
            </a:extLst>
          </p:cNvPr>
          <p:cNvSpPr>
            <a:spLocks noGrp="1"/>
          </p:cNvSpPr>
          <p:nvPr>
            <p:ph type="ftr" sz="quarter" idx="11"/>
          </p:nvPr>
        </p:nvSpPr>
        <p:spPr/>
        <p:txBody>
          <a:bodyPr/>
          <a:lstStyle/>
          <a:p>
            <a:r>
              <a:rPr lang="en-GB"/>
              <a:t>A. Jung - Three Components of ML</a:t>
            </a:r>
            <a:endParaRPr lang="en-GB" dirty="0"/>
          </a:p>
        </p:txBody>
      </p:sp>
      <p:sp>
        <p:nvSpPr>
          <p:cNvPr id="11" name="Slide Number Placeholder 10">
            <a:extLst>
              <a:ext uri="{FF2B5EF4-FFF2-40B4-BE49-F238E27FC236}">
                <a16:creationId xmlns:a16="http://schemas.microsoft.com/office/drawing/2014/main" id="{8B7AADF0-A3B8-9E1C-D2F0-BAE5E993DE99}"/>
              </a:ext>
            </a:extLst>
          </p:cNvPr>
          <p:cNvSpPr>
            <a:spLocks noGrp="1"/>
          </p:cNvSpPr>
          <p:nvPr>
            <p:ph type="sldNum" sz="quarter" idx="12"/>
          </p:nvPr>
        </p:nvSpPr>
        <p:spPr/>
        <p:txBody>
          <a:bodyPr/>
          <a:lstStyle/>
          <a:p>
            <a:fld id="{AC1633F7-ACB1-754E-B76E-ED72C708EAF6}" type="slidenum">
              <a:rPr lang="en-AT" smtClean="0"/>
              <a:pPr/>
              <a:t>78</a:t>
            </a:fld>
            <a:endParaRPr lang="en-AT"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tore, marketplace, several&#10;&#10;Description automatically generated">
            <a:extLst>
              <a:ext uri="{FF2B5EF4-FFF2-40B4-BE49-F238E27FC236}">
                <a16:creationId xmlns:a16="http://schemas.microsoft.com/office/drawing/2014/main" id="{1AB7912F-CDD1-4D8F-AAE9-6496FBF31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7320" y="189635"/>
            <a:ext cx="5839573" cy="3893048"/>
          </a:xfrm>
          <a:prstGeom prst="rect">
            <a:avLst/>
          </a:prstGeom>
        </p:spPr>
      </p:pic>
      <p:sp>
        <p:nvSpPr>
          <p:cNvPr id="8" name="TextBox 7">
            <a:extLst>
              <a:ext uri="{FF2B5EF4-FFF2-40B4-BE49-F238E27FC236}">
                <a16:creationId xmlns:a16="http://schemas.microsoft.com/office/drawing/2014/main" id="{FA5F3E58-DAB3-4F0D-8096-FDD5BCFDB3F1}"/>
              </a:ext>
            </a:extLst>
          </p:cNvPr>
          <p:cNvSpPr txBox="1"/>
          <p:nvPr/>
        </p:nvSpPr>
        <p:spPr>
          <a:xfrm>
            <a:off x="11452193" y="3167390"/>
            <a:ext cx="1013870" cy="523220"/>
          </a:xfrm>
          <a:prstGeom prst="rect">
            <a:avLst/>
          </a:prstGeom>
          <a:noFill/>
        </p:spPr>
        <p:txBody>
          <a:bodyPr wrap="square">
            <a:spAutoFit/>
          </a:bodyPr>
          <a:lstStyle/>
          <a:p>
            <a:r>
              <a:rPr lang="en-FI" sz="2800" dirty="0"/>
              <a:t>?</a:t>
            </a:r>
            <a:endParaRPr lang="LID4096" sz="2800" dirty="0"/>
          </a:p>
        </p:txBody>
      </p:sp>
      <p:sp>
        <p:nvSpPr>
          <p:cNvPr id="5" name="TextBox 4">
            <a:extLst>
              <a:ext uri="{FF2B5EF4-FFF2-40B4-BE49-F238E27FC236}">
                <a16:creationId xmlns:a16="http://schemas.microsoft.com/office/drawing/2014/main" id="{6D8E8866-4CD5-4AFE-927A-F1E6FA525FAD}"/>
              </a:ext>
            </a:extLst>
          </p:cNvPr>
          <p:cNvSpPr txBox="1"/>
          <p:nvPr/>
        </p:nvSpPr>
        <p:spPr>
          <a:xfrm>
            <a:off x="231328" y="197191"/>
            <a:ext cx="6094520" cy="523220"/>
          </a:xfrm>
          <a:prstGeom prst="rect">
            <a:avLst/>
          </a:prstGeom>
          <a:noFill/>
        </p:spPr>
        <p:txBody>
          <a:bodyPr wrap="square">
            <a:spAutoFit/>
          </a:bodyPr>
          <a:lstStyle/>
          <a:p>
            <a:r>
              <a:rPr lang="fi-FI" sz="2800" b="1" dirty="0" err="1"/>
              <a:t>Predicting</a:t>
            </a:r>
            <a:r>
              <a:rPr lang="fi-FI" sz="2800" b="1" dirty="0"/>
              <a:t> </a:t>
            </a:r>
            <a:r>
              <a:rPr lang="fi-FI" sz="2800" b="1" dirty="0" err="1"/>
              <a:t>future</a:t>
            </a:r>
            <a:r>
              <a:rPr lang="fi-FI" sz="2800" b="1" dirty="0"/>
              <a:t> </a:t>
            </a:r>
            <a:r>
              <a:rPr lang="fi-FI" sz="2800" b="1" dirty="0" err="1"/>
              <a:t>purchases</a:t>
            </a:r>
            <a:endParaRPr lang="LID4096" sz="2800" b="1" dirty="0"/>
          </a:p>
        </p:txBody>
      </p:sp>
      <p:sp>
        <p:nvSpPr>
          <p:cNvPr id="9" name="TextBox 8">
            <a:extLst>
              <a:ext uri="{FF2B5EF4-FFF2-40B4-BE49-F238E27FC236}">
                <a16:creationId xmlns:a16="http://schemas.microsoft.com/office/drawing/2014/main" id="{BEC4D200-5781-461C-9596-0BAC81CDD4F2}"/>
              </a:ext>
            </a:extLst>
          </p:cNvPr>
          <p:cNvSpPr txBox="1"/>
          <p:nvPr/>
        </p:nvSpPr>
        <p:spPr>
          <a:xfrm>
            <a:off x="231328" y="1714028"/>
            <a:ext cx="5459821" cy="1754326"/>
          </a:xfrm>
          <a:prstGeom prst="rect">
            <a:avLst/>
          </a:prstGeom>
          <a:noFill/>
        </p:spPr>
        <p:txBody>
          <a:bodyPr wrap="square">
            <a:spAutoFit/>
          </a:bodyPr>
          <a:lstStyle/>
          <a:p>
            <a:r>
              <a:rPr lang="fi-FI" sz="3600" dirty="0" err="1"/>
              <a:t>Features</a:t>
            </a:r>
            <a:r>
              <a:rPr lang="fi-FI" sz="3600" dirty="0"/>
              <a:t> = </a:t>
            </a:r>
            <a:r>
              <a:rPr lang="fi-FI" sz="3600" dirty="0" err="1"/>
              <a:t>customer</a:t>
            </a:r>
            <a:r>
              <a:rPr lang="fi-FI" sz="3600" dirty="0"/>
              <a:t> </a:t>
            </a:r>
            <a:r>
              <a:rPr lang="fi-FI" sz="3600" dirty="0" err="1"/>
              <a:t>attributes</a:t>
            </a:r>
            <a:r>
              <a:rPr lang="fi-FI" sz="3600" dirty="0"/>
              <a:t> (</a:t>
            </a:r>
            <a:r>
              <a:rPr lang="fi-FI" sz="3600" dirty="0" err="1"/>
              <a:t>age</a:t>
            </a:r>
            <a:r>
              <a:rPr lang="fi-FI" sz="3600" dirty="0"/>
              <a:t>, </a:t>
            </a:r>
            <a:r>
              <a:rPr lang="fi-FI" sz="3600" dirty="0" err="1"/>
              <a:t>sex</a:t>
            </a:r>
            <a:r>
              <a:rPr lang="fi-FI" sz="3600" dirty="0"/>
              <a:t>, </a:t>
            </a:r>
            <a:r>
              <a:rPr lang="fi-FI" sz="3600" dirty="0" err="1"/>
              <a:t>purchase</a:t>
            </a:r>
            <a:r>
              <a:rPr lang="fi-FI" sz="3600" dirty="0"/>
              <a:t> </a:t>
            </a:r>
            <a:r>
              <a:rPr lang="fi-FI" sz="3600" dirty="0" err="1"/>
              <a:t>history</a:t>
            </a:r>
            <a:r>
              <a:rPr lang="fi-FI" sz="3600" dirty="0"/>
              <a:t>, etc.)</a:t>
            </a:r>
          </a:p>
        </p:txBody>
      </p:sp>
      <p:sp>
        <p:nvSpPr>
          <p:cNvPr id="10" name="TextBox 9">
            <a:extLst>
              <a:ext uri="{FF2B5EF4-FFF2-40B4-BE49-F238E27FC236}">
                <a16:creationId xmlns:a16="http://schemas.microsoft.com/office/drawing/2014/main" id="{2EB9D88D-8F40-41FB-8509-3F716160CE82}"/>
              </a:ext>
            </a:extLst>
          </p:cNvPr>
          <p:cNvSpPr txBox="1"/>
          <p:nvPr/>
        </p:nvSpPr>
        <p:spPr>
          <a:xfrm>
            <a:off x="231328" y="3690610"/>
            <a:ext cx="6094520" cy="1200329"/>
          </a:xfrm>
          <a:prstGeom prst="rect">
            <a:avLst/>
          </a:prstGeom>
          <a:noFill/>
        </p:spPr>
        <p:txBody>
          <a:bodyPr wrap="square">
            <a:spAutoFit/>
          </a:bodyPr>
          <a:lstStyle/>
          <a:p>
            <a:r>
              <a:rPr lang="fi-FI" sz="3600" dirty="0" err="1"/>
              <a:t>Label</a:t>
            </a:r>
            <a:r>
              <a:rPr lang="fi-FI" sz="3600" dirty="0"/>
              <a:t> = </a:t>
            </a:r>
            <a:r>
              <a:rPr lang="fi-FI" sz="3600" dirty="0" err="1"/>
              <a:t>interest</a:t>
            </a:r>
            <a:r>
              <a:rPr lang="fi-FI" sz="3600" dirty="0"/>
              <a:t> in some (</a:t>
            </a:r>
            <a:r>
              <a:rPr lang="fi-FI" sz="3600" dirty="0" err="1"/>
              <a:t>new</a:t>
            </a:r>
            <a:r>
              <a:rPr lang="fi-FI" sz="3600" dirty="0"/>
              <a:t>)</a:t>
            </a:r>
          </a:p>
          <a:p>
            <a:r>
              <a:rPr lang="fi-FI" sz="3600" dirty="0" err="1"/>
              <a:t>product</a:t>
            </a:r>
            <a:endParaRPr lang="fi-FI" sz="3600" dirty="0"/>
          </a:p>
        </p:txBody>
      </p:sp>
      <p:sp>
        <p:nvSpPr>
          <p:cNvPr id="11" name="TextBox 10">
            <a:extLst>
              <a:ext uri="{FF2B5EF4-FFF2-40B4-BE49-F238E27FC236}">
                <a16:creationId xmlns:a16="http://schemas.microsoft.com/office/drawing/2014/main" id="{AC1D2635-D679-4E0F-BF77-F9D1E046799C}"/>
              </a:ext>
            </a:extLst>
          </p:cNvPr>
          <p:cNvSpPr txBox="1"/>
          <p:nvPr/>
        </p:nvSpPr>
        <p:spPr>
          <a:xfrm>
            <a:off x="231328" y="955569"/>
            <a:ext cx="6094520" cy="646331"/>
          </a:xfrm>
          <a:prstGeom prst="rect">
            <a:avLst/>
          </a:prstGeom>
          <a:noFill/>
        </p:spPr>
        <p:txBody>
          <a:bodyPr wrap="square">
            <a:spAutoFit/>
          </a:bodyPr>
          <a:lstStyle/>
          <a:p>
            <a:r>
              <a:rPr lang="fi-FI" sz="3600" dirty="0" err="1"/>
              <a:t>Datapoint</a:t>
            </a:r>
            <a:r>
              <a:rPr lang="fi-FI" sz="3600" dirty="0"/>
              <a:t> = some </a:t>
            </a:r>
            <a:r>
              <a:rPr lang="fi-FI" sz="3600" dirty="0" err="1"/>
              <a:t>customer</a:t>
            </a:r>
            <a:endParaRPr lang="fi-FI" sz="3600" dirty="0"/>
          </a:p>
        </p:txBody>
      </p:sp>
      <p:sp>
        <p:nvSpPr>
          <p:cNvPr id="2" name="TextBox 1">
            <a:extLst>
              <a:ext uri="{FF2B5EF4-FFF2-40B4-BE49-F238E27FC236}">
                <a16:creationId xmlns:a16="http://schemas.microsoft.com/office/drawing/2014/main" id="{A0CF9386-2A1D-A945-A582-0BEFCF12D6A4}"/>
              </a:ext>
            </a:extLst>
          </p:cNvPr>
          <p:cNvSpPr txBox="1"/>
          <p:nvPr/>
        </p:nvSpPr>
        <p:spPr>
          <a:xfrm>
            <a:off x="2308485" y="5501390"/>
            <a:ext cx="3106363" cy="646331"/>
          </a:xfrm>
          <a:prstGeom prst="rect">
            <a:avLst/>
          </a:prstGeom>
          <a:noFill/>
        </p:spPr>
        <p:txBody>
          <a:bodyPr wrap="none" rtlCol="0">
            <a:spAutoFit/>
          </a:bodyPr>
          <a:lstStyle/>
          <a:p>
            <a:r>
              <a:rPr lang="en-GB" sz="3600" dirty="0"/>
              <a:t>Marko </a:t>
            </a:r>
            <a:r>
              <a:rPr lang="en-GB" sz="3600" dirty="0" err="1"/>
              <a:t>Ikävalko</a:t>
            </a:r>
            <a:endParaRPr lang="en-GB" sz="3600" dirty="0"/>
          </a:p>
        </p:txBody>
      </p:sp>
      <p:sp>
        <p:nvSpPr>
          <p:cNvPr id="3" name="Date Placeholder 2">
            <a:extLst>
              <a:ext uri="{FF2B5EF4-FFF2-40B4-BE49-F238E27FC236}">
                <a16:creationId xmlns:a16="http://schemas.microsoft.com/office/drawing/2014/main" id="{459BEF48-BC2B-5169-A388-C0C74415E1AE}"/>
              </a:ext>
            </a:extLst>
          </p:cNvPr>
          <p:cNvSpPr>
            <a:spLocks noGrp="1"/>
          </p:cNvSpPr>
          <p:nvPr>
            <p:ph type="dt" sz="half" idx="10"/>
          </p:nvPr>
        </p:nvSpPr>
        <p:spPr/>
        <p:txBody>
          <a:bodyPr/>
          <a:lstStyle/>
          <a:p>
            <a:fld id="{EAE29558-43D7-F54D-8BD1-8EC7D513A6FB}" type="datetime1">
              <a:rPr lang="en-US" smtClean="0"/>
              <a:t>6/23/23</a:t>
            </a:fld>
            <a:endParaRPr lang="en-AT"/>
          </a:p>
        </p:txBody>
      </p:sp>
      <p:sp>
        <p:nvSpPr>
          <p:cNvPr id="4" name="Footer Placeholder 3">
            <a:extLst>
              <a:ext uri="{FF2B5EF4-FFF2-40B4-BE49-F238E27FC236}">
                <a16:creationId xmlns:a16="http://schemas.microsoft.com/office/drawing/2014/main" id="{30A2C133-DA75-CE37-F152-B18DF8953DBC}"/>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4A445069-B2A0-07CF-B3A4-099FD164E54E}"/>
              </a:ext>
            </a:extLst>
          </p:cNvPr>
          <p:cNvSpPr>
            <a:spLocks noGrp="1"/>
          </p:cNvSpPr>
          <p:nvPr>
            <p:ph type="sldNum" sz="quarter" idx="12"/>
          </p:nvPr>
        </p:nvSpPr>
        <p:spPr/>
        <p:txBody>
          <a:bodyPr/>
          <a:lstStyle/>
          <a:p>
            <a:fld id="{AC1633F7-ACB1-754E-B76E-ED72C708EAF6}" type="slidenum">
              <a:rPr lang="en-AT" smtClean="0"/>
              <a:pPr/>
              <a:t>79</a:t>
            </a:fld>
            <a:endParaRPr lang="en-AT" dirty="0"/>
          </a:p>
        </p:txBody>
      </p:sp>
    </p:spTree>
    <p:extLst>
      <p:ext uri="{BB962C8B-B14F-4D97-AF65-F5344CB8AC3E}">
        <p14:creationId xmlns:p14="http://schemas.microsoft.com/office/powerpoint/2010/main" val="1087088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1A66-F038-E449-B3D8-B6E0AF9B3E16}"/>
              </a:ext>
            </a:extLst>
          </p:cNvPr>
          <p:cNvSpPr>
            <a:spLocks noGrp="1"/>
          </p:cNvSpPr>
          <p:nvPr>
            <p:ph type="title"/>
          </p:nvPr>
        </p:nvSpPr>
        <p:spPr>
          <a:xfrm>
            <a:off x="416169" y="245550"/>
            <a:ext cx="10515600" cy="1325563"/>
          </a:xfrm>
        </p:spPr>
        <p:txBody>
          <a:bodyPr>
            <a:normAutofit/>
          </a:bodyPr>
          <a:lstStyle/>
          <a:p>
            <a:r>
              <a:rPr lang="en-AT" sz="6000" b="1" dirty="0"/>
              <a:t>Based on Ch. 1 -3 of  </a:t>
            </a:r>
          </a:p>
        </p:txBody>
      </p:sp>
      <p:sp>
        <p:nvSpPr>
          <p:cNvPr id="4" name="Footer Placeholder 3">
            <a:extLst>
              <a:ext uri="{FF2B5EF4-FFF2-40B4-BE49-F238E27FC236}">
                <a16:creationId xmlns:a16="http://schemas.microsoft.com/office/drawing/2014/main" id="{FFF6F403-2095-9948-B18D-7318F82291BE}"/>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BEB3B2A0-2618-094D-A6E3-A21BAD553952}"/>
              </a:ext>
            </a:extLst>
          </p:cNvPr>
          <p:cNvSpPr>
            <a:spLocks noGrp="1"/>
          </p:cNvSpPr>
          <p:nvPr>
            <p:ph type="sldNum" sz="quarter" idx="12"/>
          </p:nvPr>
        </p:nvSpPr>
        <p:spPr/>
        <p:txBody>
          <a:bodyPr/>
          <a:lstStyle/>
          <a:p>
            <a:fld id="{AC1633F7-ACB1-754E-B76E-ED72C708EAF6}" type="slidenum">
              <a:rPr lang="en-AT" smtClean="0"/>
              <a:pPr/>
              <a:t>8</a:t>
            </a:fld>
            <a:endParaRPr lang="en-AT" dirty="0"/>
          </a:p>
        </p:txBody>
      </p:sp>
      <p:sp>
        <p:nvSpPr>
          <p:cNvPr id="5" name="Date Placeholder 4">
            <a:extLst>
              <a:ext uri="{FF2B5EF4-FFF2-40B4-BE49-F238E27FC236}">
                <a16:creationId xmlns:a16="http://schemas.microsoft.com/office/drawing/2014/main" id="{1DD9F1EF-0133-C954-0DB0-1620FF5006D6}"/>
              </a:ext>
            </a:extLst>
          </p:cNvPr>
          <p:cNvSpPr>
            <a:spLocks noGrp="1"/>
          </p:cNvSpPr>
          <p:nvPr>
            <p:ph type="dt" sz="half" idx="10"/>
          </p:nvPr>
        </p:nvSpPr>
        <p:spPr/>
        <p:txBody>
          <a:bodyPr/>
          <a:lstStyle/>
          <a:p>
            <a:fld id="{FA85689A-FF0D-4D4A-863F-F7E73B58329F}" type="datetime1">
              <a:rPr lang="en-US" smtClean="0"/>
              <a:t>6/23/23</a:t>
            </a:fld>
            <a:endParaRPr lang="en-AT"/>
          </a:p>
        </p:txBody>
      </p:sp>
      <p:pic>
        <p:nvPicPr>
          <p:cNvPr id="10" name="Picture 9" descr="A screenshot of a computer&#10;&#10;Description automatically generated with low confidence">
            <a:extLst>
              <a:ext uri="{FF2B5EF4-FFF2-40B4-BE49-F238E27FC236}">
                <a16:creationId xmlns:a16="http://schemas.microsoft.com/office/drawing/2014/main" id="{898535AD-F33C-579D-66E8-9043EE24B8C4}"/>
              </a:ext>
            </a:extLst>
          </p:cNvPr>
          <p:cNvPicPr>
            <a:picLocks noChangeAspect="1"/>
          </p:cNvPicPr>
          <p:nvPr/>
        </p:nvPicPr>
        <p:blipFill rotWithShape="1">
          <a:blip r:embed="rId2"/>
          <a:srcRect r="972" b="6985"/>
          <a:stretch/>
        </p:blipFill>
        <p:spPr>
          <a:xfrm>
            <a:off x="838200" y="1742543"/>
            <a:ext cx="7221096" cy="3372913"/>
          </a:xfrm>
          <a:prstGeom prst="rect">
            <a:avLst/>
          </a:prstGeom>
        </p:spPr>
      </p:pic>
      <p:sp>
        <p:nvSpPr>
          <p:cNvPr id="11" name="TextBox 10">
            <a:extLst>
              <a:ext uri="{FF2B5EF4-FFF2-40B4-BE49-F238E27FC236}">
                <a16:creationId xmlns:a16="http://schemas.microsoft.com/office/drawing/2014/main" id="{D62C3913-DFE3-73C8-94C3-715A7F301CD6}"/>
              </a:ext>
            </a:extLst>
          </p:cNvPr>
          <p:cNvSpPr txBox="1"/>
          <p:nvPr/>
        </p:nvSpPr>
        <p:spPr>
          <a:xfrm>
            <a:off x="838200" y="5446632"/>
            <a:ext cx="4704749" cy="584775"/>
          </a:xfrm>
          <a:prstGeom prst="rect">
            <a:avLst/>
          </a:prstGeom>
          <a:noFill/>
        </p:spPr>
        <p:txBody>
          <a:bodyPr wrap="none" rtlCol="0">
            <a:spAutoFit/>
          </a:bodyPr>
          <a:lstStyle/>
          <a:p>
            <a:r>
              <a:rPr lang="en-GB" sz="3200" dirty="0"/>
              <a:t>preprint: </a:t>
            </a:r>
            <a:r>
              <a:rPr lang="en-GB" sz="3200" dirty="0" err="1"/>
              <a:t>mlbook.cs.aalto.fi</a:t>
            </a:r>
            <a:endParaRPr lang="en-GB" sz="3200" dirty="0"/>
          </a:p>
        </p:txBody>
      </p:sp>
    </p:spTree>
    <p:extLst>
      <p:ext uri="{BB962C8B-B14F-4D97-AF65-F5344CB8AC3E}">
        <p14:creationId xmlns:p14="http://schemas.microsoft.com/office/powerpoint/2010/main" val="41969213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tsikko 3">
            <a:extLst>
              <a:ext uri="{FF2B5EF4-FFF2-40B4-BE49-F238E27FC236}">
                <a16:creationId xmlns:a16="http://schemas.microsoft.com/office/drawing/2014/main" id="{BC42FDE7-66F5-4117-AD2F-B02B879782CB}"/>
              </a:ext>
            </a:extLst>
          </p:cNvPr>
          <p:cNvSpPr>
            <a:spLocks noGrp="1"/>
          </p:cNvSpPr>
          <p:nvPr>
            <p:ph type="title"/>
          </p:nvPr>
        </p:nvSpPr>
        <p:spPr>
          <a:xfrm>
            <a:off x="838198" y="422715"/>
            <a:ext cx="10515600" cy="1325358"/>
          </a:xfrm>
        </p:spPr>
        <p:txBody>
          <a:bodyPr>
            <a:normAutofit/>
          </a:bodyPr>
          <a:lstStyle/>
          <a:p>
            <a:r>
              <a:rPr lang="fi-FI" sz="4800" b="1" dirty="0" err="1"/>
              <a:t>Datapoint</a:t>
            </a:r>
            <a:r>
              <a:rPr lang="fi-FI" sz="4800" b="1" dirty="0"/>
              <a:t> = A Day in </a:t>
            </a:r>
            <a:r>
              <a:rPr lang="fi-FI" sz="4800" b="1" dirty="0" err="1"/>
              <a:t>the</a:t>
            </a:r>
            <a:r>
              <a:rPr lang="fi-FI" sz="4800" b="1" dirty="0"/>
              <a:t> </a:t>
            </a:r>
            <a:r>
              <a:rPr lang="fi-FI" sz="4800" b="1" dirty="0" err="1"/>
              <a:t>Canteen</a:t>
            </a:r>
            <a:endParaRPr lang="fi-FI" sz="4800" b="1" dirty="0"/>
          </a:p>
        </p:txBody>
      </p:sp>
      <p:pic>
        <p:nvPicPr>
          <p:cNvPr id="1026" name="Picture 2">
            <a:extLst>
              <a:ext uri="{FF2B5EF4-FFF2-40B4-BE49-F238E27FC236}">
                <a16:creationId xmlns:a16="http://schemas.microsoft.com/office/drawing/2014/main" id="{8D75E5D0-690B-4BD9-AEC5-8987AAB5C9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199" y="2148897"/>
            <a:ext cx="5257801" cy="3121819"/>
          </a:xfrm>
          <a:prstGeom prst="rect">
            <a:avLst/>
          </a:prstGeom>
          <a:noFill/>
          <a:extLst>
            <a:ext uri="{909E8E84-426E-40DD-AFC4-6F175D3DCCD1}">
              <a14:hiddenFill xmlns:a14="http://schemas.microsoft.com/office/drawing/2010/main">
                <a:solidFill>
                  <a:srgbClr val="FFFFFF"/>
                </a:solidFill>
              </a14:hiddenFill>
            </a:ext>
          </a:extLst>
        </p:spPr>
      </p:pic>
      <p:sp>
        <p:nvSpPr>
          <p:cNvPr id="6" name="Tekstiruutu 5">
            <a:extLst>
              <a:ext uri="{FF2B5EF4-FFF2-40B4-BE49-F238E27FC236}">
                <a16:creationId xmlns:a16="http://schemas.microsoft.com/office/drawing/2014/main" id="{4D4715CA-0F22-4613-B1A5-644238CE4A1F}"/>
              </a:ext>
            </a:extLst>
          </p:cNvPr>
          <p:cNvSpPr txBox="1"/>
          <p:nvPr/>
        </p:nvSpPr>
        <p:spPr>
          <a:xfrm>
            <a:off x="6677891" y="2261178"/>
            <a:ext cx="4675910" cy="2308324"/>
          </a:xfrm>
          <a:prstGeom prst="rect">
            <a:avLst/>
          </a:prstGeom>
          <a:noFill/>
        </p:spPr>
        <p:txBody>
          <a:bodyPr wrap="square" rtlCol="0">
            <a:spAutoFit/>
          </a:bodyPr>
          <a:lstStyle/>
          <a:p>
            <a:r>
              <a:rPr lang="fi-FI" sz="3600" dirty="0" err="1"/>
              <a:t>features</a:t>
            </a:r>
            <a:r>
              <a:rPr lang="fi-FI" sz="3600" dirty="0"/>
              <a:t>:</a:t>
            </a:r>
          </a:p>
          <a:p>
            <a:endParaRPr lang="fi-FI" sz="3600" dirty="0"/>
          </a:p>
          <a:p>
            <a:endParaRPr lang="fi-FI" sz="3600" dirty="0"/>
          </a:p>
          <a:p>
            <a:r>
              <a:rPr lang="fi-FI" sz="3600" dirty="0" err="1"/>
              <a:t>label</a:t>
            </a:r>
            <a:r>
              <a:rPr lang="fi-FI" sz="3600" dirty="0"/>
              <a:t>:</a:t>
            </a:r>
          </a:p>
        </p:txBody>
      </p:sp>
      <p:sp>
        <p:nvSpPr>
          <p:cNvPr id="7" name="Tekstiruutu 6">
            <a:extLst>
              <a:ext uri="{FF2B5EF4-FFF2-40B4-BE49-F238E27FC236}">
                <a16:creationId xmlns:a16="http://schemas.microsoft.com/office/drawing/2014/main" id="{F1070213-F4B2-4EDB-B5BD-34CE11D6AD01}"/>
              </a:ext>
            </a:extLst>
          </p:cNvPr>
          <p:cNvSpPr txBox="1"/>
          <p:nvPr/>
        </p:nvSpPr>
        <p:spPr>
          <a:xfrm>
            <a:off x="838198" y="5403274"/>
            <a:ext cx="7726961" cy="369332"/>
          </a:xfrm>
          <a:prstGeom prst="rect">
            <a:avLst/>
          </a:prstGeom>
          <a:noFill/>
        </p:spPr>
        <p:txBody>
          <a:bodyPr wrap="square" rtlCol="0">
            <a:spAutoFit/>
          </a:bodyPr>
          <a:lstStyle/>
          <a:p>
            <a:r>
              <a:rPr lang="fi-FI" dirty="0"/>
              <a:t>https://commons.wikimedia.org/wiki/File:Suzhou_High_School-canteen.jpg</a:t>
            </a:r>
          </a:p>
        </p:txBody>
      </p:sp>
      <p:sp>
        <p:nvSpPr>
          <p:cNvPr id="2" name="TextBox 1">
            <a:extLst>
              <a:ext uri="{FF2B5EF4-FFF2-40B4-BE49-F238E27FC236}">
                <a16:creationId xmlns:a16="http://schemas.microsoft.com/office/drawing/2014/main" id="{8108BEF7-DB38-D44D-9E6B-C53C18C39704}"/>
              </a:ext>
            </a:extLst>
          </p:cNvPr>
          <p:cNvSpPr txBox="1"/>
          <p:nvPr/>
        </p:nvSpPr>
        <p:spPr>
          <a:xfrm>
            <a:off x="7959777" y="5960047"/>
            <a:ext cx="2525756" cy="646331"/>
          </a:xfrm>
          <a:prstGeom prst="rect">
            <a:avLst/>
          </a:prstGeom>
          <a:noFill/>
        </p:spPr>
        <p:txBody>
          <a:bodyPr wrap="none" rtlCol="0">
            <a:spAutoFit/>
          </a:bodyPr>
          <a:lstStyle/>
          <a:p>
            <a:r>
              <a:rPr lang="en-GB" sz="3600" dirty="0" err="1"/>
              <a:t>Jasu</a:t>
            </a:r>
            <a:r>
              <a:rPr lang="en-GB" sz="3600" dirty="0"/>
              <a:t>  </a:t>
            </a:r>
            <a:r>
              <a:rPr lang="en-GB" sz="3600" dirty="0" err="1"/>
              <a:t>Vehtari</a:t>
            </a:r>
            <a:endParaRPr lang="en-GB" sz="3600" dirty="0"/>
          </a:p>
        </p:txBody>
      </p:sp>
      <p:sp>
        <p:nvSpPr>
          <p:cNvPr id="3" name="Date Placeholder 2">
            <a:extLst>
              <a:ext uri="{FF2B5EF4-FFF2-40B4-BE49-F238E27FC236}">
                <a16:creationId xmlns:a16="http://schemas.microsoft.com/office/drawing/2014/main" id="{A625E7E8-F026-1D4B-A4B8-D241B3DEEC2E}"/>
              </a:ext>
            </a:extLst>
          </p:cNvPr>
          <p:cNvSpPr>
            <a:spLocks noGrp="1"/>
          </p:cNvSpPr>
          <p:nvPr>
            <p:ph type="dt" sz="half" idx="10"/>
          </p:nvPr>
        </p:nvSpPr>
        <p:spPr/>
        <p:txBody>
          <a:bodyPr/>
          <a:lstStyle/>
          <a:p>
            <a:fld id="{C78BBEBA-C6C3-1446-818A-CD6E7D1305CE}" type="datetime1">
              <a:rPr lang="en-US" smtClean="0"/>
              <a:t>6/23/23</a:t>
            </a:fld>
            <a:endParaRPr lang="en-AT"/>
          </a:p>
        </p:txBody>
      </p:sp>
      <p:sp>
        <p:nvSpPr>
          <p:cNvPr id="5" name="Footer Placeholder 4">
            <a:extLst>
              <a:ext uri="{FF2B5EF4-FFF2-40B4-BE49-F238E27FC236}">
                <a16:creationId xmlns:a16="http://schemas.microsoft.com/office/drawing/2014/main" id="{0793ABFB-FDE2-A5D5-5096-F1FAFF0E042C}"/>
              </a:ext>
            </a:extLst>
          </p:cNvPr>
          <p:cNvSpPr>
            <a:spLocks noGrp="1"/>
          </p:cNvSpPr>
          <p:nvPr>
            <p:ph type="ftr" sz="quarter" idx="11"/>
          </p:nvPr>
        </p:nvSpPr>
        <p:spPr/>
        <p:txBody>
          <a:bodyPr/>
          <a:lstStyle/>
          <a:p>
            <a:r>
              <a:rPr lang="en-GB"/>
              <a:t>A. Jung - Three Components of ML</a:t>
            </a:r>
            <a:endParaRPr lang="en-GB" dirty="0"/>
          </a:p>
        </p:txBody>
      </p:sp>
      <p:sp>
        <p:nvSpPr>
          <p:cNvPr id="8" name="Slide Number Placeholder 7">
            <a:extLst>
              <a:ext uri="{FF2B5EF4-FFF2-40B4-BE49-F238E27FC236}">
                <a16:creationId xmlns:a16="http://schemas.microsoft.com/office/drawing/2014/main" id="{3AEBD4F6-E221-96BA-D386-4EE126B55BAB}"/>
              </a:ext>
            </a:extLst>
          </p:cNvPr>
          <p:cNvSpPr>
            <a:spLocks noGrp="1"/>
          </p:cNvSpPr>
          <p:nvPr>
            <p:ph type="sldNum" sz="quarter" idx="12"/>
          </p:nvPr>
        </p:nvSpPr>
        <p:spPr/>
        <p:txBody>
          <a:bodyPr/>
          <a:lstStyle/>
          <a:p>
            <a:fld id="{AC1633F7-ACB1-754E-B76E-ED72C708EAF6}" type="slidenum">
              <a:rPr lang="en-AT" smtClean="0"/>
              <a:pPr/>
              <a:t>80</a:t>
            </a:fld>
            <a:endParaRPr lang="en-AT" dirty="0"/>
          </a:p>
        </p:txBody>
      </p:sp>
    </p:spTree>
    <p:extLst>
      <p:ext uri="{BB962C8B-B14F-4D97-AF65-F5344CB8AC3E}">
        <p14:creationId xmlns:p14="http://schemas.microsoft.com/office/powerpoint/2010/main" val="16927152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1E2F93-2FEC-4838-B8CF-65748671C3D4}"/>
              </a:ext>
            </a:extLst>
          </p:cNvPr>
          <p:cNvSpPr txBox="1"/>
          <p:nvPr/>
        </p:nvSpPr>
        <p:spPr>
          <a:xfrm>
            <a:off x="482600" y="86634"/>
            <a:ext cx="9575800" cy="1284966"/>
          </a:xfrm>
          <a:prstGeom prst="rect">
            <a:avLst/>
          </a:prstGeom>
        </p:spPr>
        <p:txBody>
          <a:bodyPr vert="horz" lIns="91440" tIns="45720" rIns="91440" bIns="45720" rtlCol="0" anchor="t">
            <a:normAutofit lnSpcReduction="10000"/>
          </a:bodyPr>
          <a:lstStyle/>
          <a:p>
            <a:pPr>
              <a:spcBef>
                <a:spcPct val="0"/>
              </a:spcBef>
              <a:spcAft>
                <a:spcPts val="600"/>
              </a:spcAft>
            </a:pPr>
            <a:r>
              <a:rPr lang="en-US" sz="8000" dirty="0">
                <a:latin typeface="+mj-lt"/>
                <a:ea typeface="+mj-ea"/>
                <a:cs typeface="+mj-cs"/>
              </a:rPr>
              <a:t>Datapoint = A Cow</a:t>
            </a:r>
          </a:p>
        </p:txBody>
      </p:sp>
      <p:sp>
        <p:nvSpPr>
          <p:cNvPr id="5" name="TextBox 4">
            <a:extLst>
              <a:ext uri="{FF2B5EF4-FFF2-40B4-BE49-F238E27FC236}">
                <a16:creationId xmlns:a16="http://schemas.microsoft.com/office/drawing/2014/main" id="{E379DF56-96EF-45BF-A494-4DB07739366D}"/>
              </a:ext>
            </a:extLst>
          </p:cNvPr>
          <p:cNvSpPr txBox="1"/>
          <p:nvPr/>
        </p:nvSpPr>
        <p:spPr>
          <a:xfrm flipH="1">
            <a:off x="3693277" y="1299343"/>
            <a:ext cx="6877136" cy="2616101"/>
          </a:xfrm>
          <a:prstGeom prst="rect">
            <a:avLst/>
          </a:prstGeom>
          <a:noFill/>
        </p:spPr>
        <p:txBody>
          <a:bodyPr wrap="square" rtlCol="0">
            <a:spAutoFit/>
          </a:bodyPr>
          <a:lstStyle/>
          <a:p>
            <a:r>
              <a:rPr lang="pt-BR" sz="3200" dirty="0"/>
              <a:t>Features:</a:t>
            </a:r>
          </a:p>
          <a:p>
            <a:pPr marL="742950" lvl="1" indent="-285750">
              <a:buFont typeface="Arial" panose="020B0604020202020204" pitchFamily="34" charset="0"/>
              <a:buChar char="•"/>
            </a:pPr>
            <a:r>
              <a:rPr lang="pt-BR" sz="3200" dirty="0"/>
              <a:t>Quantity of milk produced per day or over time</a:t>
            </a:r>
          </a:p>
          <a:p>
            <a:pPr marL="742950" lvl="1" indent="-285750">
              <a:buFont typeface="Arial" panose="020B0604020202020204" pitchFamily="34" charset="0"/>
              <a:buChar char="•"/>
            </a:pPr>
            <a:r>
              <a:rPr lang="pt-BR" sz="3200" dirty="0"/>
              <a:t>Temperature of the milk</a:t>
            </a:r>
          </a:p>
          <a:p>
            <a:pPr marL="742950" lvl="1" indent="-285750">
              <a:buFont typeface="Arial" panose="020B0604020202020204" pitchFamily="34" charset="0"/>
              <a:buChar char="•"/>
            </a:pPr>
            <a:endParaRPr lang="pt-BR" dirty="0"/>
          </a:p>
          <a:p>
            <a:pPr marL="742950" lvl="1" indent="-285750">
              <a:buFont typeface="Arial" panose="020B0604020202020204" pitchFamily="34" charset="0"/>
              <a:buChar char="•"/>
            </a:pPr>
            <a:endParaRPr lang="en-US" dirty="0">
              <a:solidFill>
                <a:schemeClr val="bg1"/>
              </a:solidFill>
            </a:endParaRPr>
          </a:p>
        </p:txBody>
      </p:sp>
      <p:sp>
        <p:nvSpPr>
          <p:cNvPr id="9" name="TextBox 8">
            <a:extLst>
              <a:ext uri="{FF2B5EF4-FFF2-40B4-BE49-F238E27FC236}">
                <a16:creationId xmlns:a16="http://schemas.microsoft.com/office/drawing/2014/main" id="{3A6A8600-8AD2-48D8-8568-20DC67E9D450}"/>
              </a:ext>
            </a:extLst>
          </p:cNvPr>
          <p:cNvSpPr txBox="1"/>
          <p:nvPr/>
        </p:nvSpPr>
        <p:spPr>
          <a:xfrm>
            <a:off x="3824955" y="3620048"/>
            <a:ext cx="9528175" cy="3016210"/>
          </a:xfrm>
          <a:prstGeom prst="rect">
            <a:avLst/>
          </a:prstGeom>
          <a:noFill/>
        </p:spPr>
        <p:txBody>
          <a:bodyPr wrap="square" rtlCol="0">
            <a:spAutoFit/>
          </a:bodyPr>
          <a:lstStyle/>
          <a:p>
            <a:r>
              <a:rPr lang="pt-BR" sz="3200" dirty="0"/>
              <a:t>Labels:</a:t>
            </a:r>
          </a:p>
          <a:p>
            <a:pPr marL="742950" lvl="1" indent="-285750">
              <a:buFont typeface="Arial" panose="020B0604020202020204" pitchFamily="34" charset="0"/>
              <a:buChar char="•"/>
            </a:pPr>
            <a:r>
              <a:rPr lang="pt-BR" sz="3200" dirty="0"/>
              <a:t>Is the cow sick or not.</a:t>
            </a:r>
          </a:p>
          <a:p>
            <a:pPr marL="742950" lvl="1" indent="-285750">
              <a:buFont typeface="Arial" panose="020B0604020202020204" pitchFamily="34" charset="0"/>
              <a:buChar char="•"/>
            </a:pPr>
            <a:r>
              <a:rPr lang="pt-BR" sz="3200" dirty="0"/>
              <a:t>Is it past its peak productin time or not.</a:t>
            </a:r>
          </a:p>
          <a:p>
            <a:pPr marL="742950" lvl="1" indent="-285750">
              <a:buFont typeface="Arial" panose="020B0604020202020204" pitchFamily="34" charset="0"/>
              <a:buChar char="•"/>
            </a:pPr>
            <a:r>
              <a:rPr lang="en-US" sz="3200" dirty="0"/>
              <a:t>Is it of species X or Y.</a:t>
            </a:r>
            <a:endParaRPr lang="en-US" dirty="0"/>
          </a:p>
          <a:p>
            <a:pPr marL="742950" lvl="1" indent="-285750">
              <a:buFont typeface="Arial" panose="020B0604020202020204" pitchFamily="34" charset="0"/>
              <a:buChar char="•"/>
            </a:pPr>
            <a:endParaRPr lang="en-US" dirty="0"/>
          </a:p>
          <a:p>
            <a:pPr lvl="1"/>
            <a:r>
              <a:rPr lang="en-US" sz="4400" dirty="0"/>
              <a:t>by Carlos Santos </a:t>
            </a:r>
          </a:p>
        </p:txBody>
      </p:sp>
      <p:pic>
        <p:nvPicPr>
          <p:cNvPr id="1032" name="Picture 8">
            <a:extLst>
              <a:ext uri="{FF2B5EF4-FFF2-40B4-BE49-F238E27FC236}">
                <a16:creationId xmlns:a16="http://schemas.microsoft.com/office/drawing/2014/main" id="{FB6532A9-7F51-4AE2-9B5E-463DB8951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491" y="3110912"/>
            <a:ext cx="2843468" cy="213260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DF109E53-EEDF-9776-DBD0-95B01C20989E}"/>
              </a:ext>
            </a:extLst>
          </p:cNvPr>
          <p:cNvSpPr>
            <a:spLocks noGrp="1"/>
          </p:cNvSpPr>
          <p:nvPr>
            <p:ph type="dt" sz="half" idx="10"/>
          </p:nvPr>
        </p:nvSpPr>
        <p:spPr/>
        <p:txBody>
          <a:bodyPr/>
          <a:lstStyle/>
          <a:p>
            <a:fld id="{9A1FCAEF-BD9D-344A-A899-5A44107D6D1F}" type="datetime1">
              <a:rPr lang="en-US" smtClean="0"/>
              <a:t>6/23/23</a:t>
            </a:fld>
            <a:endParaRPr lang="en-AT" dirty="0"/>
          </a:p>
        </p:txBody>
      </p:sp>
      <p:sp>
        <p:nvSpPr>
          <p:cNvPr id="3" name="Footer Placeholder 2">
            <a:extLst>
              <a:ext uri="{FF2B5EF4-FFF2-40B4-BE49-F238E27FC236}">
                <a16:creationId xmlns:a16="http://schemas.microsoft.com/office/drawing/2014/main" id="{D82245E0-BC3F-7389-3DBA-D2F85879F165}"/>
              </a:ext>
            </a:extLst>
          </p:cNvPr>
          <p:cNvSpPr>
            <a:spLocks noGrp="1"/>
          </p:cNvSpPr>
          <p:nvPr>
            <p:ph type="ftr" sz="quarter" idx="11"/>
          </p:nvPr>
        </p:nvSpPr>
        <p:spPr/>
        <p:txBody>
          <a:bodyPr/>
          <a:lstStyle/>
          <a:p>
            <a:r>
              <a:rPr lang="en-GB"/>
              <a:t>A. Jung - Three Components of ML</a:t>
            </a:r>
            <a:endParaRPr lang="en-AT" dirty="0"/>
          </a:p>
        </p:txBody>
      </p:sp>
      <p:sp>
        <p:nvSpPr>
          <p:cNvPr id="6" name="Slide Number Placeholder 5">
            <a:extLst>
              <a:ext uri="{FF2B5EF4-FFF2-40B4-BE49-F238E27FC236}">
                <a16:creationId xmlns:a16="http://schemas.microsoft.com/office/drawing/2014/main" id="{6093CC30-FC2F-6C17-4C3E-B70F43857F28}"/>
              </a:ext>
            </a:extLst>
          </p:cNvPr>
          <p:cNvSpPr>
            <a:spLocks noGrp="1"/>
          </p:cNvSpPr>
          <p:nvPr>
            <p:ph type="sldNum" sz="quarter" idx="12"/>
          </p:nvPr>
        </p:nvSpPr>
        <p:spPr/>
        <p:txBody>
          <a:bodyPr/>
          <a:lstStyle/>
          <a:p>
            <a:fld id="{AC1633F7-ACB1-754E-B76E-ED72C708EAF6}" type="slidenum">
              <a:rPr lang="en-AT" smtClean="0"/>
              <a:pPr/>
              <a:t>81</a:t>
            </a:fld>
            <a:endParaRPr lang="en-AT" dirty="0"/>
          </a:p>
        </p:txBody>
      </p:sp>
    </p:spTree>
    <p:extLst>
      <p:ext uri="{BB962C8B-B14F-4D97-AF65-F5344CB8AC3E}">
        <p14:creationId xmlns:p14="http://schemas.microsoft.com/office/powerpoint/2010/main" val="8541545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DD29F2-09D9-48CB-8852-00F3B6B632B4}"/>
              </a:ext>
            </a:extLst>
          </p:cNvPr>
          <p:cNvPicPr>
            <a:picLocks noChangeAspect="1"/>
          </p:cNvPicPr>
          <p:nvPr/>
        </p:nvPicPr>
        <p:blipFill>
          <a:blip r:embed="rId3"/>
          <a:stretch>
            <a:fillRect/>
          </a:stretch>
        </p:blipFill>
        <p:spPr>
          <a:xfrm>
            <a:off x="6426485" y="3133132"/>
            <a:ext cx="4673030" cy="2605481"/>
          </a:xfrm>
          <a:prstGeom prst="rect">
            <a:avLst/>
          </a:prstGeom>
        </p:spPr>
      </p:pic>
      <p:sp>
        <p:nvSpPr>
          <p:cNvPr id="4" name="Title 3">
            <a:extLst>
              <a:ext uri="{FF2B5EF4-FFF2-40B4-BE49-F238E27FC236}">
                <a16:creationId xmlns:a16="http://schemas.microsoft.com/office/drawing/2014/main" id="{2BA08C3D-421A-407E-8B41-0FA411F9107F}"/>
              </a:ext>
            </a:extLst>
          </p:cNvPr>
          <p:cNvSpPr>
            <a:spLocks noGrp="1"/>
          </p:cNvSpPr>
          <p:nvPr>
            <p:ph type="title"/>
          </p:nvPr>
        </p:nvSpPr>
        <p:spPr/>
        <p:txBody>
          <a:bodyPr/>
          <a:lstStyle/>
          <a:p>
            <a:r>
              <a:rPr lang="en-US" dirty="0"/>
              <a:t>ML business examples</a:t>
            </a:r>
          </a:p>
        </p:txBody>
      </p:sp>
      <p:sp>
        <p:nvSpPr>
          <p:cNvPr id="5" name="Content Placeholder 4">
            <a:extLst>
              <a:ext uri="{FF2B5EF4-FFF2-40B4-BE49-F238E27FC236}">
                <a16:creationId xmlns:a16="http://schemas.microsoft.com/office/drawing/2014/main" id="{5FBCB770-5B51-43E3-A173-315B085897E8}"/>
              </a:ext>
            </a:extLst>
          </p:cNvPr>
          <p:cNvSpPr>
            <a:spLocks noGrp="1"/>
          </p:cNvSpPr>
          <p:nvPr>
            <p:ph sz="half" idx="1"/>
          </p:nvPr>
        </p:nvSpPr>
        <p:spPr/>
        <p:txBody>
          <a:bodyPr/>
          <a:lstStyle/>
          <a:p>
            <a:r>
              <a:rPr lang="en-US" dirty="0"/>
              <a:t>From finance</a:t>
            </a:r>
          </a:p>
          <a:p>
            <a:pPr lvl="1"/>
            <a:r>
              <a:rPr lang="en-US" sz="1600" dirty="0"/>
              <a:t>Regression - predicting Beta</a:t>
            </a:r>
          </a:p>
          <a:p>
            <a:pPr lvl="1"/>
            <a:r>
              <a:rPr lang="en-US" sz="1600" dirty="0"/>
              <a:t>Datapoints = daily observations of returns</a:t>
            </a:r>
          </a:p>
        </p:txBody>
      </p:sp>
      <p:sp>
        <p:nvSpPr>
          <p:cNvPr id="6" name="Content Placeholder 5">
            <a:extLst>
              <a:ext uri="{FF2B5EF4-FFF2-40B4-BE49-F238E27FC236}">
                <a16:creationId xmlns:a16="http://schemas.microsoft.com/office/drawing/2014/main" id="{1CFD6255-47CA-4AFF-894C-1EA685166C73}"/>
              </a:ext>
            </a:extLst>
          </p:cNvPr>
          <p:cNvSpPr>
            <a:spLocks noGrp="1"/>
          </p:cNvSpPr>
          <p:nvPr>
            <p:ph sz="half" idx="2"/>
          </p:nvPr>
        </p:nvSpPr>
        <p:spPr/>
        <p:txBody>
          <a:bodyPr/>
          <a:lstStyle/>
          <a:p>
            <a:r>
              <a:rPr lang="en-US" dirty="0"/>
              <a:t>From marketing</a:t>
            </a:r>
          </a:p>
          <a:p>
            <a:pPr lvl="1"/>
            <a:r>
              <a:rPr lang="en-US" sz="1600" dirty="0"/>
              <a:t>Targeted marketing campaign  </a:t>
            </a:r>
          </a:p>
        </p:txBody>
      </p:sp>
      <p:pic>
        <p:nvPicPr>
          <p:cNvPr id="1026" name="Picture 2" descr="Linear Regression - Finding Alpha And Beta - Investment Cache">
            <a:extLst>
              <a:ext uri="{FF2B5EF4-FFF2-40B4-BE49-F238E27FC236}">
                <a16:creationId xmlns:a16="http://schemas.microsoft.com/office/drawing/2014/main" id="{5F1A3A72-73C4-4278-A379-0F2021D1B0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35"/>
          <a:stretch/>
        </p:blipFill>
        <p:spPr bwMode="auto">
          <a:xfrm>
            <a:off x="1231726" y="3502464"/>
            <a:ext cx="4043110" cy="264628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47A823E1-CA1D-46C7-B9B9-E979D3D12A80}"/>
              </a:ext>
            </a:extLst>
          </p:cNvPr>
          <p:cNvSpPr/>
          <p:nvPr/>
        </p:nvSpPr>
        <p:spPr>
          <a:xfrm>
            <a:off x="1107440" y="3270918"/>
            <a:ext cx="955040" cy="8007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FFA5904-F3F1-4BC6-A703-1E801A7A1047}"/>
              </a:ext>
            </a:extLst>
          </p:cNvPr>
          <p:cNvSpPr/>
          <p:nvPr/>
        </p:nvSpPr>
        <p:spPr>
          <a:xfrm>
            <a:off x="4204598" y="5482948"/>
            <a:ext cx="955040" cy="8007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3C611E-5C3C-4161-B256-CB61847D0916}"/>
              </a:ext>
            </a:extLst>
          </p:cNvPr>
          <p:cNvSpPr txBox="1"/>
          <p:nvPr/>
        </p:nvSpPr>
        <p:spPr>
          <a:xfrm>
            <a:off x="1920240" y="3135981"/>
            <a:ext cx="902298" cy="369332"/>
          </a:xfrm>
          <a:prstGeom prst="rect">
            <a:avLst/>
          </a:prstGeom>
          <a:noFill/>
        </p:spPr>
        <p:txBody>
          <a:bodyPr wrap="none" rtlCol="0">
            <a:spAutoFit/>
          </a:bodyPr>
          <a:lstStyle/>
          <a:p>
            <a:r>
              <a:rPr lang="en-US" dirty="0"/>
              <a:t>Feature</a:t>
            </a:r>
          </a:p>
        </p:txBody>
      </p:sp>
      <p:sp>
        <p:nvSpPr>
          <p:cNvPr id="11" name="TextBox 10">
            <a:extLst>
              <a:ext uri="{FF2B5EF4-FFF2-40B4-BE49-F238E27FC236}">
                <a16:creationId xmlns:a16="http://schemas.microsoft.com/office/drawing/2014/main" id="{3C6F0ECB-DC88-4B1C-A497-66CCBDB78C28}"/>
              </a:ext>
            </a:extLst>
          </p:cNvPr>
          <p:cNvSpPr txBox="1"/>
          <p:nvPr/>
        </p:nvSpPr>
        <p:spPr>
          <a:xfrm>
            <a:off x="4282392" y="6236679"/>
            <a:ext cx="902298" cy="369332"/>
          </a:xfrm>
          <a:prstGeom prst="rect">
            <a:avLst/>
          </a:prstGeom>
          <a:noFill/>
        </p:spPr>
        <p:txBody>
          <a:bodyPr wrap="none" rtlCol="0">
            <a:spAutoFit/>
          </a:bodyPr>
          <a:lstStyle/>
          <a:p>
            <a:r>
              <a:rPr lang="en-US" dirty="0"/>
              <a:t>Feature</a:t>
            </a:r>
          </a:p>
        </p:txBody>
      </p:sp>
      <p:sp>
        <p:nvSpPr>
          <p:cNvPr id="12" name="Oval 11">
            <a:extLst>
              <a:ext uri="{FF2B5EF4-FFF2-40B4-BE49-F238E27FC236}">
                <a16:creationId xmlns:a16="http://schemas.microsoft.com/office/drawing/2014/main" id="{6C3E9A8B-4DBC-4735-AC55-DFFF0D6F0779}"/>
              </a:ext>
            </a:extLst>
          </p:cNvPr>
          <p:cNvSpPr/>
          <p:nvPr/>
        </p:nvSpPr>
        <p:spPr>
          <a:xfrm>
            <a:off x="2982114" y="5015112"/>
            <a:ext cx="955040" cy="8007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ED89B8C-E2DE-440D-9E0E-5E41928AD902}"/>
              </a:ext>
            </a:extLst>
          </p:cNvPr>
          <p:cNvSpPr txBox="1"/>
          <p:nvPr/>
        </p:nvSpPr>
        <p:spPr>
          <a:xfrm>
            <a:off x="3831243" y="5052440"/>
            <a:ext cx="683200" cy="369332"/>
          </a:xfrm>
          <a:prstGeom prst="rect">
            <a:avLst/>
          </a:prstGeom>
          <a:noFill/>
        </p:spPr>
        <p:txBody>
          <a:bodyPr wrap="none" rtlCol="0">
            <a:spAutoFit/>
          </a:bodyPr>
          <a:lstStyle/>
          <a:p>
            <a:r>
              <a:rPr lang="en-US" dirty="0"/>
              <a:t>Label</a:t>
            </a:r>
          </a:p>
        </p:txBody>
      </p:sp>
      <p:sp>
        <p:nvSpPr>
          <p:cNvPr id="17" name="Rectangle 16">
            <a:extLst>
              <a:ext uri="{FF2B5EF4-FFF2-40B4-BE49-F238E27FC236}">
                <a16:creationId xmlns:a16="http://schemas.microsoft.com/office/drawing/2014/main" id="{C2A24804-C49D-4234-A3E9-418074E48423}"/>
              </a:ext>
            </a:extLst>
          </p:cNvPr>
          <p:cNvSpPr/>
          <p:nvPr/>
        </p:nvSpPr>
        <p:spPr>
          <a:xfrm>
            <a:off x="6526060" y="5361832"/>
            <a:ext cx="4246324" cy="350433"/>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E3982FA-562B-4F30-B94F-D1E57FB1AD30}"/>
              </a:ext>
            </a:extLst>
          </p:cNvPr>
          <p:cNvSpPr txBox="1"/>
          <p:nvPr/>
        </p:nvSpPr>
        <p:spPr>
          <a:xfrm>
            <a:off x="10780191" y="5361832"/>
            <a:ext cx="1113766" cy="369332"/>
          </a:xfrm>
          <a:prstGeom prst="rect">
            <a:avLst/>
          </a:prstGeom>
          <a:noFill/>
        </p:spPr>
        <p:txBody>
          <a:bodyPr wrap="none" rtlCol="0">
            <a:spAutoFit/>
          </a:bodyPr>
          <a:lstStyle/>
          <a:p>
            <a:r>
              <a:rPr lang="en-US" dirty="0"/>
              <a:t>Datapoint</a:t>
            </a:r>
          </a:p>
        </p:txBody>
      </p:sp>
      <p:sp>
        <p:nvSpPr>
          <p:cNvPr id="21" name="TextBox 20">
            <a:extLst>
              <a:ext uri="{FF2B5EF4-FFF2-40B4-BE49-F238E27FC236}">
                <a16:creationId xmlns:a16="http://schemas.microsoft.com/office/drawing/2014/main" id="{58C6FFB6-96F3-4637-A94C-49C87A055B2F}"/>
              </a:ext>
            </a:extLst>
          </p:cNvPr>
          <p:cNvSpPr txBox="1"/>
          <p:nvPr/>
        </p:nvSpPr>
        <p:spPr>
          <a:xfrm>
            <a:off x="8110595" y="5986475"/>
            <a:ext cx="992066" cy="369332"/>
          </a:xfrm>
          <a:prstGeom prst="rect">
            <a:avLst/>
          </a:prstGeom>
          <a:noFill/>
        </p:spPr>
        <p:txBody>
          <a:bodyPr wrap="none" rtlCol="0">
            <a:spAutoFit/>
          </a:bodyPr>
          <a:lstStyle/>
          <a:p>
            <a:r>
              <a:rPr lang="en-US" dirty="0"/>
              <a:t>Features</a:t>
            </a:r>
          </a:p>
        </p:txBody>
      </p:sp>
      <p:sp>
        <p:nvSpPr>
          <p:cNvPr id="22" name="TextBox 21">
            <a:extLst>
              <a:ext uri="{FF2B5EF4-FFF2-40B4-BE49-F238E27FC236}">
                <a16:creationId xmlns:a16="http://schemas.microsoft.com/office/drawing/2014/main" id="{2CAF3F13-62D3-437F-B321-DA2A739D09B9}"/>
              </a:ext>
            </a:extLst>
          </p:cNvPr>
          <p:cNvSpPr txBox="1"/>
          <p:nvPr/>
        </p:nvSpPr>
        <p:spPr>
          <a:xfrm>
            <a:off x="10191927" y="6020281"/>
            <a:ext cx="683200" cy="369332"/>
          </a:xfrm>
          <a:prstGeom prst="rect">
            <a:avLst/>
          </a:prstGeom>
          <a:noFill/>
        </p:spPr>
        <p:txBody>
          <a:bodyPr wrap="none" rtlCol="0">
            <a:spAutoFit/>
          </a:bodyPr>
          <a:lstStyle/>
          <a:p>
            <a:r>
              <a:rPr lang="en-US" dirty="0"/>
              <a:t>Label</a:t>
            </a:r>
          </a:p>
        </p:txBody>
      </p:sp>
      <p:sp>
        <p:nvSpPr>
          <p:cNvPr id="19" name="Rectangle 18">
            <a:extLst>
              <a:ext uri="{FF2B5EF4-FFF2-40B4-BE49-F238E27FC236}">
                <a16:creationId xmlns:a16="http://schemas.microsoft.com/office/drawing/2014/main" id="{0A27668C-38F7-4733-A1A1-89B1FEF79B04}"/>
              </a:ext>
            </a:extLst>
          </p:cNvPr>
          <p:cNvSpPr/>
          <p:nvPr/>
        </p:nvSpPr>
        <p:spPr>
          <a:xfrm>
            <a:off x="598988" y="5025748"/>
            <a:ext cx="9144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Brace 25">
            <a:extLst>
              <a:ext uri="{FF2B5EF4-FFF2-40B4-BE49-F238E27FC236}">
                <a16:creationId xmlns:a16="http://schemas.microsoft.com/office/drawing/2014/main" id="{7431EB1A-051B-4C4A-A368-4DA251877A67}"/>
              </a:ext>
            </a:extLst>
          </p:cNvPr>
          <p:cNvSpPr/>
          <p:nvPr/>
        </p:nvSpPr>
        <p:spPr>
          <a:xfrm rot="5400000">
            <a:off x="8559078" y="4785974"/>
            <a:ext cx="194098" cy="2114253"/>
          </a:xfrm>
          <a:prstGeom prst="rightBrace">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ight Brace 27">
            <a:extLst>
              <a:ext uri="{FF2B5EF4-FFF2-40B4-BE49-F238E27FC236}">
                <a16:creationId xmlns:a16="http://schemas.microsoft.com/office/drawing/2014/main" id="{4381B8F3-1813-4C61-9802-2E05C4862A59}"/>
              </a:ext>
            </a:extLst>
          </p:cNvPr>
          <p:cNvSpPr/>
          <p:nvPr/>
        </p:nvSpPr>
        <p:spPr>
          <a:xfrm rot="5400000">
            <a:off x="10441544" y="5601502"/>
            <a:ext cx="173551" cy="503741"/>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6E5EB9F0-B23A-2641-8E4F-3908BDF372A9}"/>
              </a:ext>
            </a:extLst>
          </p:cNvPr>
          <p:cNvSpPr txBox="1"/>
          <p:nvPr/>
        </p:nvSpPr>
        <p:spPr>
          <a:xfrm>
            <a:off x="7240249" y="584616"/>
            <a:ext cx="2626168" cy="646331"/>
          </a:xfrm>
          <a:prstGeom prst="rect">
            <a:avLst/>
          </a:prstGeom>
          <a:noFill/>
        </p:spPr>
        <p:txBody>
          <a:bodyPr wrap="none" rtlCol="0">
            <a:spAutoFit/>
          </a:bodyPr>
          <a:lstStyle/>
          <a:p>
            <a:r>
              <a:rPr lang="en-GB" sz="3600" dirty="0"/>
              <a:t>Anne </a:t>
            </a:r>
            <a:r>
              <a:rPr lang="en-GB" sz="3600" dirty="0" err="1"/>
              <a:t>Suorsa</a:t>
            </a:r>
            <a:r>
              <a:rPr lang="en-GB" sz="3600" dirty="0"/>
              <a:t> </a:t>
            </a:r>
          </a:p>
        </p:txBody>
      </p:sp>
      <p:sp>
        <p:nvSpPr>
          <p:cNvPr id="3" name="Date Placeholder 2">
            <a:extLst>
              <a:ext uri="{FF2B5EF4-FFF2-40B4-BE49-F238E27FC236}">
                <a16:creationId xmlns:a16="http://schemas.microsoft.com/office/drawing/2014/main" id="{A8DACA3B-800C-2FE4-73D8-6AA2E98A4C8C}"/>
              </a:ext>
            </a:extLst>
          </p:cNvPr>
          <p:cNvSpPr>
            <a:spLocks noGrp="1"/>
          </p:cNvSpPr>
          <p:nvPr>
            <p:ph type="dt" sz="half" idx="10"/>
          </p:nvPr>
        </p:nvSpPr>
        <p:spPr/>
        <p:txBody>
          <a:bodyPr/>
          <a:lstStyle/>
          <a:p>
            <a:fld id="{2D0ECB70-C722-514E-B18C-729832CBA84A}" type="datetime1">
              <a:rPr lang="en-US" smtClean="0"/>
              <a:t>6/23/23</a:t>
            </a:fld>
            <a:endParaRPr lang="en-US"/>
          </a:p>
        </p:txBody>
      </p:sp>
      <p:sp>
        <p:nvSpPr>
          <p:cNvPr id="10" name="Footer Placeholder 9">
            <a:extLst>
              <a:ext uri="{FF2B5EF4-FFF2-40B4-BE49-F238E27FC236}">
                <a16:creationId xmlns:a16="http://schemas.microsoft.com/office/drawing/2014/main" id="{C4B44386-B954-A18D-A652-6E5459E6DC06}"/>
              </a:ext>
            </a:extLst>
          </p:cNvPr>
          <p:cNvSpPr>
            <a:spLocks noGrp="1"/>
          </p:cNvSpPr>
          <p:nvPr>
            <p:ph type="ftr" sz="quarter" idx="11"/>
          </p:nvPr>
        </p:nvSpPr>
        <p:spPr/>
        <p:txBody>
          <a:bodyPr/>
          <a:lstStyle/>
          <a:p>
            <a:r>
              <a:rPr lang="en-US"/>
              <a:t>A. Jung - Three Components of ML</a:t>
            </a:r>
          </a:p>
        </p:txBody>
      </p:sp>
      <p:sp>
        <p:nvSpPr>
          <p:cNvPr id="14" name="Slide Number Placeholder 13">
            <a:extLst>
              <a:ext uri="{FF2B5EF4-FFF2-40B4-BE49-F238E27FC236}">
                <a16:creationId xmlns:a16="http://schemas.microsoft.com/office/drawing/2014/main" id="{1255B1CF-AC10-3D72-AC7F-95CBD160FB7B}"/>
              </a:ext>
            </a:extLst>
          </p:cNvPr>
          <p:cNvSpPr>
            <a:spLocks noGrp="1"/>
          </p:cNvSpPr>
          <p:nvPr>
            <p:ph type="sldNum" sz="quarter" idx="12"/>
          </p:nvPr>
        </p:nvSpPr>
        <p:spPr/>
        <p:txBody>
          <a:bodyPr/>
          <a:lstStyle/>
          <a:p>
            <a:fld id="{465F6787-B827-4BEB-B0FA-9082B9421134}" type="slidenum">
              <a:rPr lang="en-US" smtClean="0"/>
              <a:t>82</a:t>
            </a:fld>
            <a:endParaRPr lang="en-US"/>
          </a:p>
        </p:txBody>
      </p:sp>
    </p:spTree>
    <p:extLst>
      <p:ext uri="{BB962C8B-B14F-4D97-AF65-F5344CB8AC3E}">
        <p14:creationId xmlns:p14="http://schemas.microsoft.com/office/powerpoint/2010/main" val="18954556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AC1E080D-8B95-6B44-85F0-08C3BD05530A}"/>
              </a:ext>
            </a:extLst>
          </p:cNvPr>
          <p:cNvSpPr>
            <a:spLocks noGrp="1"/>
          </p:cNvSpPr>
          <p:nvPr>
            <p:ph type="sldNum" sz="quarter" idx="12"/>
          </p:nvPr>
        </p:nvSpPr>
        <p:spPr/>
        <p:txBody>
          <a:bodyPr/>
          <a:lstStyle/>
          <a:p>
            <a:fld id="{AC1633F7-ACB1-754E-B76E-ED72C708EAF6}" type="slidenum">
              <a:rPr lang="en-AT" smtClean="0"/>
              <a:pPr/>
              <a:t>83</a:t>
            </a:fld>
            <a:endParaRPr lang="en-AT" dirty="0"/>
          </a:p>
        </p:txBody>
      </p:sp>
      <p:pic>
        <p:nvPicPr>
          <p:cNvPr id="11" name="Picture 10" descr="Icon&#10;&#10;Description automatically generated">
            <a:extLst>
              <a:ext uri="{FF2B5EF4-FFF2-40B4-BE49-F238E27FC236}">
                <a16:creationId xmlns:a16="http://schemas.microsoft.com/office/drawing/2014/main" id="{BBA26C1F-0AA4-0343-8887-09ECCFB63824}"/>
              </a:ext>
            </a:extLst>
          </p:cNvPr>
          <p:cNvPicPr>
            <a:picLocks noChangeAspect="1"/>
          </p:cNvPicPr>
          <p:nvPr/>
        </p:nvPicPr>
        <p:blipFill>
          <a:blip r:embed="rId2"/>
          <a:stretch>
            <a:fillRect/>
          </a:stretch>
        </p:blipFill>
        <p:spPr>
          <a:xfrm>
            <a:off x="894213" y="1701172"/>
            <a:ext cx="4327956" cy="3455655"/>
          </a:xfrm>
          <a:prstGeom prst="rect">
            <a:avLst/>
          </a:prstGeom>
        </p:spPr>
      </p:pic>
      <p:pic>
        <p:nvPicPr>
          <p:cNvPr id="3074" name="Picture 2" descr="upload.wikimedia.org/wikipedia/commons/thumb/5/...">
            <a:extLst>
              <a:ext uri="{FF2B5EF4-FFF2-40B4-BE49-F238E27FC236}">
                <a16:creationId xmlns:a16="http://schemas.microsoft.com/office/drawing/2014/main" id="{114D8D85-A613-4E42-AB79-48C88B5E1EB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969833" y="2147777"/>
            <a:ext cx="1451153" cy="15310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upload.wikimedia.org/wikipedia/commons/thumb/5/...">
            <a:extLst>
              <a:ext uri="{FF2B5EF4-FFF2-40B4-BE49-F238E27FC236}">
                <a16:creationId xmlns:a16="http://schemas.microsoft.com/office/drawing/2014/main" id="{BFFA2B6A-36D6-F345-882E-64F30D658D4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4017142">
            <a:off x="8873522" y="2147777"/>
            <a:ext cx="1451153" cy="15310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upload.wikimedia.org/wikipedia/commons/thumb/5/...">
            <a:extLst>
              <a:ext uri="{FF2B5EF4-FFF2-40B4-BE49-F238E27FC236}">
                <a16:creationId xmlns:a16="http://schemas.microsoft.com/office/drawing/2014/main" id="{8BCE58B7-D685-DC4F-ACE7-E8BF6BE26A84}"/>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8288793">
            <a:off x="6967270" y="3880690"/>
            <a:ext cx="1451153" cy="15310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upload.wikimedia.org/wikipedia/commons/thumb/5/...">
            <a:extLst>
              <a:ext uri="{FF2B5EF4-FFF2-40B4-BE49-F238E27FC236}">
                <a16:creationId xmlns:a16="http://schemas.microsoft.com/office/drawing/2014/main" id="{167371D3-82E4-0A47-8E58-0A48076E6A9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0800000">
            <a:off x="9136445" y="4147909"/>
            <a:ext cx="1451153" cy="153108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C2119B15-96FD-3C84-5088-A5B1EA9B826F}"/>
              </a:ext>
            </a:extLst>
          </p:cNvPr>
          <p:cNvSpPr>
            <a:spLocks noGrp="1"/>
          </p:cNvSpPr>
          <p:nvPr>
            <p:ph type="dt" sz="half" idx="10"/>
          </p:nvPr>
        </p:nvSpPr>
        <p:spPr/>
        <p:txBody>
          <a:bodyPr/>
          <a:lstStyle/>
          <a:p>
            <a:fld id="{EEF35C75-64B0-6848-8829-25A9CED6CD40}" type="datetime1">
              <a:rPr lang="en-US" smtClean="0"/>
              <a:t>6/23/23</a:t>
            </a:fld>
            <a:endParaRPr lang="en-AT"/>
          </a:p>
        </p:txBody>
      </p:sp>
    </p:spTree>
    <p:extLst>
      <p:ext uri="{BB962C8B-B14F-4D97-AF65-F5344CB8AC3E}">
        <p14:creationId xmlns:p14="http://schemas.microsoft.com/office/powerpoint/2010/main" val="12442435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Which Hypothesis is Better?</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7532420" y="1527512"/>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7532420" y="1527512"/>
                <a:ext cx="3905251" cy="1015663"/>
              </a:xfrm>
              <a:prstGeom prst="rect">
                <a:avLst/>
              </a:prstGeom>
              <a:blipFill>
                <a:blip r:embed="rId2"/>
                <a:stretch>
                  <a:fillRect t="-12346" b="-24691"/>
                </a:stretch>
              </a:blipFill>
            </p:spPr>
            <p:txBody>
              <a:bodyPr/>
              <a:lstStyle/>
              <a:p>
                <a:r>
                  <a:rPr lang="en-AT">
                    <a:noFill/>
                  </a:rPr>
                  <a:t> </a:t>
                </a:r>
              </a:p>
            </p:txBody>
          </p:sp>
        </mc:Fallback>
      </mc:AlternateContent>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914400" y="2536982"/>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D4F25A-AFC7-9F48-B115-91450D382E3B}"/>
              </a:ext>
            </a:extLst>
          </p:cNvPr>
          <p:cNvCxnSpPr>
            <a:cxnSpLocks/>
          </p:cNvCxnSpPr>
          <p:nvPr/>
        </p:nvCxnSpPr>
        <p:spPr>
          <a:xfrm flipV="1">
            <a:off x="914400" y="3962910"/>
            <a:ext cx="9124760" cy="699293"/>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32EC538-D605-C341-BF4E-4A844A46457D}"/>
                  </a:ext>
                </a:extLst>
              </p:cNvPr>
              <p:cNvSpPr txBox="1"/>
              <p:nvPr/>
            </p:nvSpPr>
            <p:spPr>
              <a:xfrm>
                <a:off x="7667437" y="3955141"/>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rgbClr val="00B050"/>
                              </a:solidFill>
                              <a:latin typeface="Cambria Math" panose="02040503050406030204" pitchFamily="18" charset="0"/>
                            </a:rPr>
                          </m:ctrlPr>
                        </m:accPr>
                        <m:e>
                          <m:r>
                            <a:rPr lang="de-DE" sz="6000" b="0" i="1" smtClean="0">
                              <a:solidFill>
                                <a:srgbClr val="00B050"/>
                              </a:solidFill>
                              <a:latin typeface="Cambria Math" panose="02040503050406030204" pitchFamily="18" charset="0"/>
                            </a:rPr>
                            <m:t>𝑦</m:t>
                          </m:r>
                        </m:e>
                      </m:acc>
                      <m:r>
                        <a:rPr lang="de-DE" sz="6000" b="0" i="1" smtClean="0">
                          <a:solidFill>
                            <a:srgbClr val="00B050"/>
                          </a:solidFill>
                          <a:latin typeface="Cambria Math" panose="02040503050406030204" pitchFamily="18" charset="0"/>
                        </a:rPr>
                        <m:t>=</m:t>
                      </m:r>
                      <m:sSup>
                        <m:sSupPr>
                          <m:ctrlPr>
                            <a:rPr lang="de-DE" sz="6000" b="0" i="1" smtClean="0">
                              <a:solidFill>
                                <a:srgbClr val="00B050"/>
                              </a:solidFill>
                              <a:latin typeface="Cambria Math" panose="02040503050406030204" pitchFamily="18" charset="0"/>
                            </a:rPr>
                          </m:ctrlPr>
                        </m:sSupPr>
                        <m:e>
                          <m:r>
                            <a:rPr lang="de-DE" sz="6000" b="0" i="1" smtClean="0">
                              <a:solidFill>
                                <a:srgbClr val="00B050"/>
                              </a:solidFill>
                              <a:latin typeface="Cambria Math" panose="02040503050406030204" pitchFamily="18" charset="0"/>
                            </a:rPr>
                            <m:t>h</m:t>
                          </m:r>
                        </m:e>
                        <m:sup>
                          <m:r>
                            <a:rPr lang="de-DE" sz="6000" b="0" i="1" smtClean="0">
                              <a:solidFill>
                                <a:srgbClr val="00B050"/>
                              </a:solidFill>
                              <a:latin typeface="Cambria Math" panose="02040503050406030204" pitchFamily="18" charset="0"/>
                            </a:rPr>
                            <m:t>′</m:t>
                          </m:r>
                        </m:sup>
                      </m:sSup>
                      <m:r>
                        <a:rPr lang="de-DE" sz="6000" b="0" i="1" smtClean="0">
                          <a:solidFill>
                            <a:srgbClr val="00B050"/>
                          </a:solidFill>
                          <a:latin typeface="Cambria Math" panose="02040503050406030204" pitchFamily="18" charset="0"/>
                        </a:rPr>
                        <m:t>(</m:t>
                      </m:r>
                      <m:r>
                        <a:rPr lang="de-DE" sz="6000" b="0" i="1" smtClean="0">
                          <a:solidFill>
                            <a:srgbClr val="00B050"/>
                          </a:solidFill>
                          <a:latin typeface="Cambria Math" panose="02040503050406030204" pitchFamily="18" charset="0"/>
                        </a:rPr>
                        <m:t>𝑥</m:t>
                      </m:r>
                      <m:r>
                        <a:rPr lang="de-DE" sz="6000" b="0" i="1" smtClean="0">
                          <a:solidFill>
                            <a:srgbClr val="00B050"/>
                          </a:solidFill>
                          <a:latin typeface="Cambria Math" panose="02040503050406030204" pitchFamily="18" charset="0"/>
                        </a:rPr>
                        <m:t>)</m:t>
                      </m:r>
                    </m:oMath>
                  </m:oMathPara>
                </a14:m>
                <a:endParaRPr lang="en-GB" sz="6000" dirty="0">
                  <a:solidFill>
                    <a:srgbClr val="00B050"/>
                  </a:solidFill>
                </a:endParaRPr>
              </a:p>
            </p:txBody>
          </p:sp>
        </mc:Choice>
        <mc:Fallback xmlns="">
          <p:sp>
            <p:nvSpPr>
              <p:cNvPr id="34" name="TextBox 33">
                <a:extLst>
                  <a:ext uri="{FF2B5EF4-FFF2-40B4-BE49-F238E27FC236}">
                    <a16:creationId xmlns:a16="http://schemas.microsoft.com/office/drawing/2014/main" id="{E32EC538-D605-C341-BF4E-4A844A46457D}"/>
                  </a:ext>
                </a:extLst>
              </p:cNvPr>
              <p:cNvSpPr txBox="1">
                <a:spLocks noRot="1" noChangeAspect="1" noMove="1" noResize="1" noEditPoints="1" noAdjustHandles="1" noChangeArrowheads="1" noChangeShapeType="1" noTextEdit="1"/>
              </p:cNvSpPr>
              <p:nvPr/>
            </p:nvSpPr>
            <p:spPr>
              <a:xfrm>
                <a:off x="7667437" y="3955141"/>
                <a:ext cx="3905251" cy="1015663"/>
              </a:xfrm>
              <a:prstGeom prst="rect">
                <a:avLst/>
              </a:prstGeom>
              <a:blipFill>
                <a:blip r:embed="rId3"/>
                <a:stretch>
                  <a:fillRect t="-12346" b="-24691"/>
                </a:stretch>
              </a:blipFill>
            </p:spPr>
            <p:txBody>
              <a:bodyPr/>
              <a:lstStyle/>
              <a:p>
                <a:r>
                  <a:rPr lang="en-AT">
                    <a:noFill/>
                  </a:rPr>
                  <a:t> </a:t>
                </a:r>
              </a:p>
            </p:txBody>
          </p:sp>
        </mc:Fallback>
      </mc:AlternateContent>
      <p:sp>
        <p:nvSpPr>
          <p:cNvPr id="30" name="Slide Number Placeholder 29">
            <a:extLst>
              <a:ext uri="{FF2B5EF4-FFF2-40B4-BE49-F238E27FC236}">
                <a16:creationId xmlns:a16="http://schemas.microsoft.com/office/drawing/2014/main" id="{8E0D6D50-75A4-C546-852A-BF70AC2AB095}"/>
              </a:ext>
            </a:extLst>
          </p:cNvPr>
          <p:cNvSpPr>
            <a:spLocks noGrp="1"/>
          </p:cNvSpPr>
          <p:nvPr>
            <p:ph type="sldNum" sz="quarter" idx="12"/>
          </p:nvPr>
        </p:nvSpPr>
        <p:spPr/>
        <p:txBody>
          <a:bodyPr/>
          <a:lstStyle/>
          <a:p>
            <a:fld id="{AC1633F7-ACB1-754E-B76E-ED72C708EAF6}" type="slidenum">
              <a:rPr lang="en-AT" smtClean="0"/>
              <a:pPr/>
              <a:t>84</a:t>
            </a:fld>
            <a:endParaRPr lang="en-AT" dirty="0"/>
          </a:p>
        </p:txBody>
      </p:sp>
      <p:sp>
        <p:nvSpPr>
          <p:cNvPr id="5" name="Date Placeholder 4">
            <a:extLst>
              <a:ext uri="{FF2B5EF4-FFF2-40B4-BE49-F238E27FC236}">
                <a16:creationId xmlns:a16="http://schemas.microsoft.com/office/drawing/2014/main" id="{D98E06D2-97F1-72BE-A160-4AD78E533876}"/>
              </a:ext>
            </a:extLst>
          </p:cNvPr>
          <p:cNvSpPr>
            <a:spLocks noGrp="1"/>
          </p:cNvSpPr>
          <p:nvPr>
            <p:ph type="dt" sz="half" idx="10"/>
          </p:nvPr>
        </p:nvSpPr>
        <p:spPr/>
        <p:txBody>
          <a:bodyPr/>
          <a:lstStyle/>
          <a:p>
            <a:fld id="{FA8AF0E7-9FBF-4C48-A11B-353434D0056D}" type="datetime1">
              <a:rPr lang="en-US" smtClean="0"/>
              <a:t>6/23/23</a:t>
            </a:fld>
            <a:endParaRPr lang="en-AT"/>
          </a:p>
        </p:txBody>
      </p:sp>
    </p:spTree>
    <p:extLst>
      <p:ext uri="{BB962C8B-B14F-4D97-AF65-F5344CB8AC3E}">
        <p14:creationId xmlns:p14="http://schemas.microsoft.com/office/powerpoint/2010/main" val="27075477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A Loss Function</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7532420" y="1527512"/>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7532420" y="1527512"/>
                <a:ext cx="3905251" cy="1015663"/>
              </a:xfrm>
              <a:prstGeom prst="rect">
                <a:avLst/>
              </a:prstGeom>
              <a:blipFill>
                <a:blip r:embed="rId2"/>
                <a:stretch>
                  <a:fillRect t="-12346" b="-24691"/>
                </a:stretch>
              </a:blipFill>
            </p:spPr>
            <p:txBody>
              <a:bodyPr/>
              <a:lstStyle/>
              <a:p>
                <a:r>
                  <a:rPr lang="en-AT">
                    <a:noFill/>
                  </a:rPr>
                  <a:t> </a:t>
                </a:r>
              </a:p>
            </p:txBody>
          </p:sp>
        </mc:Fallback>
      </mc:AlternateContent>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391599" cy="584775"/>
          </a:xfrm>
          <a:prstGeom prst="rect">
            <a:avLst/>
          </a:prstGeom>
          <a:noFill/>
        </p:spPr>
        <p:txBody>
          <a:bodyPr wrap="none" rtlCol="0">
            <a:spAutoFit/>
          </a:bodyPr>
          <a:lstStyle/>
          <a:p>
            <a:r>
              <a:rPr lang="en-GB" sz="3200" dirty="0"/>
              <a:t>f</a:t>
            </a:r>
            <a:r>
              <a:rPr lang="en-AT" sz="3200" dirty="0"/>
              <a:t>eature</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083951" cy="584775"/>
          </a:xfrm>
          <a:prstGeom prst="rect">
            <a:avLst/>
          </a:prstGeom>
          <a:noFill/>
        </p:spPr>
        <p:txBody>
          <a:bodyPr wrap="none" rtlCol="0">
            <a:spAutoFit/>
          </a:bodyPr>
          <a:lstStyle/>
          <a:p>
            <a:r>
              <a:rPr lang="en-GB" sz="3200" dirty="0"/>
              <a:t>l</a:t>
            </a:r>
            <a:r>
              <a:rPr lang="en-AT" sz="3200" dirty="0"/>
              <a:t>abel </a:t>
            </a:r>
          </a:p>
        </p:txBody>
      </p:sp>
      <p:sp>
        <p:nvSpPr>
          <p:cNvPr id="13" name="Oval 12">
            <a:extLst>
              <a:ext uri="{FF2B5EF4-FFF2-40B4-BE49-F238E27FC236}">
                <a16:creationId xmlns:a16="http://schemas.microsoft.com/office/drawing/2014/main" id="{83749CB2-552A-BC4F-ADE8-E2AF8585D134}"/>
              </a:ext>
            </a:extLst>
          </p:cNvPr>
          <p:cNvSpPr/>
          <p:nvPr/>
        </p:nvSpPr>
        <p:spPr>
          <a:xfrm>
            <a:off x="2766963" y="230924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810210" y="2552614"/>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8E0D6D50-75A4-C546-852A-BF70AC2AB095}"/>
              </a:ext>
            </a:extLst>
          </p:cNvPr>
          <p:cNvSpPr>
            <a:spLocks noGrp="1"/>
          </p:cNvSpPr>
          <p:nvPr>
            <p:ph type="sldNum" sz="quarter" idx="12"/>
          </p:nvPr>
        </p:nvSpPr>
        <p:spPr/>
        <p:txBody>
          <a:bodyPr/>
          <a:lstStyle/>
          <a:p>
            <a:fld id="{AC1633F7-ACB1-754E-B76E-ED72C708EAF6}" type="slidenum">
              <a:rPr lang="en-AT" smtClean="0"/>
              <a:pPr/>
              <a:t>85</a:t>
            </a:fld>
            <a:endParaRPr lang="en-AT" dirty="0"/>
          </a:p>
        </p:txBody>
      </p:sp>
      <p:sp>
        <p:nvSpPr>
          <p:cNvPr id="5" name="TextBox 4">
            <a:extLst>
              <a:ext uri="{FF2B5EF4-FFF2-40B4-BE49-F238E27FC236}">
                <a16:creationId xmlns:a16="http://schemas.microsoft.com/office/drawing/2014/main" id="{FC517E70-8275-6542-8A99-8A16D3DF92B5}"/>
              </a:ext>
            </a:extLst>
          </p:cNvPr>
          <p:cNvSpPr txBox="1"/>
          <p:nvPr/>
        </p:nvSpPr>
        <p:spPr>
          <a:xfrm>
            <a:off x="4605730" y="4160382"/>
            <a:ext cx="7181581" cy="1200329"/>
          </a:xfrm>
          <a:prstGeom prst="rect">
            <a:avLst/>
          </a:prstGeom>
          <a:noFill/>
        </p:spPr>
        <p:txBody>
          <a:bodyPr wrap="none" rtlCol="0">
            <a:spAutoFit/>
          </a:bodyPr>
          <a:lstStyle/>
          <a:p>
            <a:r>
              <a:rPr lang="en-GB" sz="2400" dirty="0"/>
              <a:t>quantitative measure of prediction error obtained </a:t>
            </a:r>
          </a:p>
          <a:p>
            <a:r>
              <a:rPr lang="en-GB" sz="2400" dirty="0"/>
              <a:t>when using hypothesis h to predict label y’ of datapoint </a:t>
            </a:r>
          </a:p>
          <a:p>
            <a:r>
              <a:rPr lang="en-GB" sz="2400" dirty="0"/>
              <a:t>with feature x’  </a:t>
            </a:r>
          </a:p>
        </p:txBody>
      </p:sp>
      <p:cxnSp>
        <p:nvCxnSpPr>
          <p:cNvPr id="35" name="Straight Arrow Connector 34">
            <a:extLst>
              <a:ext uri="{FF2B5EF4-FFF2-40B4-BE49-F238E27FC236}">
                <a16:creationId xmlns:a16="http://schemas.microsoft.com/office/drawing/2014/main" id="{C4AAC804-576D-7A45-BD77-E79521FAC8EB}"/>
              </a:ext>
            </a:extLst>
          </p:cNvPr>
          <p:cNvCxnSpPr>
            <a:stCxn id="13" idx="4"/>
          </p:cNvCxnSpPr>
          <p:nvPr/>
        </p:nvCxnSpPr>
        <p:spPr>
          <a:xfrm>
            <a:off x="2905416" y="2594995"/>
            <a:ext cx="0" cy="199459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1840840-6B69-AF45-B20E-0D6595581715}"/>
              </a:ext>
            </a:extLst>
          </p:cNvPr>
          <p:cNvSpPr txBox="1"/>
          <p:nvPr/>
        </p:nvSpPr>
        <p:spPr>
          <a:xfrm>
            <a:off x="2763725" y="1742955"/>
            <a:ext cx="1089337" cy="584775"/>
          </a:xfrm>
          <a:prstGeom prst="rect">
            <a:avLst/>
          </a:prstGeom>
          <a:noFill/>
        </p:spPr>
        <p:txBody>
          <a:bodyPr wrap="none" rtlCol="0">
            <a:spAutoFit/>
          </a:bodyPr>
          <a:lstStyle/>
          <a:p>
            <a:r>
              <a:rPr lang="en-GB" sz="3200" dirty="0"/>
              <a:t>(</a:t>
            </a:r>
            <a:r>
              <a:rPr lang="en-GB" sz="3200" dirty="0" err="1"/>
              <a:t>x’,y</a:t>
            </a:r>
            <a:r>
              <a:rPr lang="en-GB" sz="3200" dirty="0"/>
              <a: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2E4B8EA-AB1C-0040-B185-73EAD452059A}"/>
                  </a:ext>
                </a:extLst>
              </p:cNvPr>
              <p:cNvSpPr txBox="1"/>
              <p:nvPr/>
            </p:nvSpPr>
            <p:spPr>
              <a:xfrm>
                <a:off x="3214608" y="2920891"/>
                <a:ext cx="19460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𝐿</m:t>
                      </m:r>
                      <m:r>
                        <a:rPr lang="de-DE" sz="2800" b="0" i="1" smtClean="0">
                          <a:latin typeface="Cambria Math" panose="02040503050406030204" pitchFamily="18" charset="0"/>
                        </a:rPr>
                        <m:t>(</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𝑥</m:t>
                          </m:r>
                          <m:r>
                            <a:rPr lang="de-DE" sz="2800" b="0" i="1" smtClean="0">
                              <a:latin typeface="Cambria Math" panose="02040503050406030204" pitchFamily="18" charset="0"/>
                            </a:rPr>
                            <m:t>′,</m:t>
                          </m:r>
                          <m:r>
                            <a:rPr lang="de-DE" sz="2800" b="0" i="1" smtClean="0">
                              <a:latin typeface="Cambria Math" panose="02040503050406030204" pitchFamily="18" charset="0"/>
                            </a:rPr>
                            <m:t>𝑦</m:t>
                          </m:r>
                          <m:r>
                            <a:rPr lang="de-DE" sz="2800" b="0" i="1" smtClean="0">
                              <a:latin typeface="Cambria Math" panose="02040503050406030204" pitchFamily="18" charset="0"/>
                            </a:rPr>
                            <m:t>′</m:t>
                          </m:r>
                        </m:e>
                      </m:d>
                      <m:r>
                        <a:rPr lang="de-DE" sz="2800" b="0" i="1" smtClean="0">
                          <a:latin typeface="Cambria Math" panose="02040503050406030204" pitchFamily="18" charset="0"/>
                        </a:rPr>
                        <m:t>;</m:t>
                      </m:r>
                      <m:r>
                        <a:rPr lang="de-DE" sz="2800" b="0" i="1" smtClean="0">
                          <a:latin typeface="Cambria Math" panose="02040503050406030204" pitchFamily="18" charset="0"/>
                        </a:rPr>
                        <m:t>h</m:t>
                      </m:r>
                      <m:r>
                        <a:rPr lang="de-DE" sz="2800" b="0" i="1" smtClean="0">
                          <a:latin typeface="Cambria Math" panose="02040503050406030204" pitchFamily="18" charset="0"/>
                        </a:rPr>
                        <m:t>)</m:t>
                      </m:r>
                    </m:oMath>
                  </m:oMathPara>
                </a14:m>
                <a:endParaRPr lang="en-GB" sz="2800" dirty="0"/>
              </a:p>
            </p:txBody>
          </p:sp>
        </mc:Choice>
        <mc:Fallback xmlns="">
          <p:sp>
            <p:nvSpPr>
              <p:cNvPr id="37" name="TextBox 36">
                <a:extLst>
                  <a:ext uri="{FF2B5EF4-FFF2-40B4-BE49-F238E27FC236}">
                    <a16:creationId xmlns:a16="http://schemas.microsoft.com/office/drawing/2014/main" id="{42E4B8EA-AB1C-0040-B185-73EAD452059A}"/>
                  </a:ext>
                </a:extLst>
              </p:cNvPr>
              <p:cNvSpPr txBox="1">
                <a:spLocks noRot="1" noChangeAspect="1" noMove="1" noResize="1" noEditPoints="1" noAdjustHandles="1" noChangeArrowheads="1" noChangeShapeType="1" noTextEdit="1"/>
              </p:cNvSpPr>
              <p:nvPr/>
            </p:nvSpPr>
            <p:spPr>
              <a:xfrm>
                <a:off x="3214608" y="2920891"/>
                <a:ext cx="1946046" cy="430887"/>
              </a:xfrm>
              <a:prstGeom prst="rect">
                <a:avLst/>
              </a:prstGeom>
              <a:blipFill>
                <a:blip r:embed="rId3"/>
                <a:stretch>
                  <a:fillRect l="-3226" t="-2857" r="-5806" b="-34286"/>
                </a:stretch>
              </a:blipFill>
            </p:spPr>
            <p:txBody>
              <a:bodyPr/>
              <a:lstStyle/>
              <a:p>
                <a:r>
                  <a:rPr lang="en-AT">
                    <a:noFill/>
                  </a:rPr>
                  <a:t> </a:t>
                </a:r>
              </a:p>
            </p:txBody>
          </p:sp>
        </mc:Fallback>
      </mc:AlternateContent>
      <p:sp>
        <p:nvSpPr>
          <p:cNvPr id="10" name="Date Placeholder 9">
            <a:extLst>
              <a:ext uri="{FF2B5EF4-FFF2-40B4-BE49-F238E27FC236}">
                <a16:creationId xmlns:a16="http://schemas.microsoft.com/office/drawing/2014/main" id="{64264AF5-8040-2748-C986-3FCD6630E02C}"/>
              </a:ext>
            </a:extLst>
          </p:cNvPr>
          <p:cNvSpPr>
            <a:spLocks noGrp="1"/>
          </p:cNvSpPr>
          <p:nvPr>
            <p:ph type="dt" sz="half" idx="10"/>
          </p:nvPr>
        </p:nvSpPr>
        <p:spPr/>
        <p:txBody>
          <a:bodyPr/>
          <a:lstStyle/>
          <a:p>
            <a:fld id="{4F23A687-9721-C24D-B6DA-5E2ABBBE3CB5}" type="datetime1">
              <a:rPr lang="en-US" smtClean="0"/>
              <a:t>6/23/23</a:t>
            </a:fld>
            <a:endParaRPr lang="en-AT"/>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D9858DA3-FDD8-0000-8E38-0F6F8F932DAF}"/>
                  </a:ext>
                </a:extLst>
              </p14:cNvPr>
              <p14:cNvContentPartPr/>
              <p14:nvPr/>
            </p14:nvContentPartPr>
            <p14:xfrm>
              <a:off x="1651320" y="2287440"/>
              <a:ext cx="1503360" cy="2730240"/>
            </p14:xfrm>
          </p:contentPart>
        </mc:Choice>
        <mc:Fallback xmlns="">
          <p:pic>
            <p:nvPicPr>
              <p:cNvPr id="11" name="Ink 10">
                <a:extLst>
                  <a:ext uri="{FF2B5EF4-FFF2-40B4-BE49-F238E27FC236}">
                    <a16:creationId xmlns:a16="http://schemas.microsoft.com/office/drawing/2014/main" id="{D9858DA3-FDD8-0000-8E38-0F6F8F932DAF}"/>
                  </a:ext>
                </a:extLst>
              </p:cNvPr>
              <p:cNvPicPr/>
              <p:nvPr/>
            </p:nvPicPr>
            <p:blipFill>
              <a:blip r:embed="rId5"/>
              <a:stretch>
                <a:fillRect/>
              </a:stretch>
            </p:blipFill>
            <p:spPr>
              <a:xfrm>
                <a:off x="1641960" y="2278080"/>
                <a:ext cx="1522080" cy="2748960"/>
              </a:xfrm>
              <a:prstGeom prst="rect">
                <a:avLst/>
              </a:prstGeom>
            </p:spPr>
          </p:pic>
        </mc:Fallback>
      </mc:AlternateContent>
    </p:spTree>
    <p:extLst>
      <p:ext uri="{BB962C8B-B14F-4D97-AF65-F5344CB8AC3E}">
        <p14:creationId xmlns:p14="http://schemas.microsoft.com/office/powerpoint/2010/main" val="2730505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4800" b="1" dirty="0"/>
              <a:t>The Squared Error Loss</a:t>
            </a:r>
          </a:p>
        </p:txBody>
      </p:sp>
      <p:cxnSp>
        <p:nvCxnSpPr>
          <p:cNvPr id="6" name="Straight Arrow Connector 5">
            <a:extLst>
              <a:ext uri="{FF2B5EF4-FFF2-40B4-BE49-F238E27FC236}">
                <a16:creationId xmlns:a16="http://schemas.microsoft.com/office/drawing/2014/main" id="{E869D0F0-D926-6A4B-9C0E-066256A74BC7}"/>
              </a:ext>
            </a:extLst>
          </p:cNvPr>
          <p:cNvCxnSpPr>
            <a:cxnSpLocks/>
          </p:cNvCxnSpPr>
          <p:nvPr/>
        </p:nvCxnSpPr>
        <p:spPr>
          <a:xfrm flipH="1" flipV="1">
            <a:off x="5372450" y="2202092"/>
            <a:ext cx="6471" cy="348400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9DEA8663-715C-3B41-90DE-C5CD83272A98}"/>
              </a:ext>
            </a:extLst>
          </p:cNvPr>
          <p:cNvSpPr/>
          <p:nvPr/>
        </p:nvSpPr>
        <p:spPr>
          <a:xfrm>
            <a:off x="2792730" y="2202092"/>
            <a:ext cx="5334000" cy="3341458"/>
          </a:xfrm>
          <a:custGeom>
            <a:avLst/>
            <a:gdLst>
              <a:gd name="connsiteX0" fmla="*/ 0 w 5334000"/>
              <a:gd name="connsiteY0" fmla="*/ 533400 h 3341458"/>
              <a:gd name="connsiteX1" fmla="*/ 2667000 w 5334000"/>
              <a:gd name="connsiteY1" fmla="*/ 3337560 h 3341458"/>
              <a:gd name="connsiteX2" fmla="*/ 5334000 w 5334000"/>
              <a:gd name="connsiteY2" fmla="*/ 0 h 3341458"/>
            </a:gdLst>
            <a:ahLst/>
            <a:cxnLst>
              <a:cxn ang="0">
                <a:pos x="connsiteX0" y="connsiteY0"/>
              </a:cxn>
              <a:cxn ang="0">
                <a:pos x="connsiteX1" y="connsiteY1"/>
              </a:cxn>
              <a:cxn ang="0">
                <a:pos x="connsiteX2" y="connsiteY2"/>
              </a:cxn>
            </a:cxnLst>
            <a:rect l="l" t="t" r="r" b="b"/>
            <a:pathLst>
              <a:path w="5334000" h="3341458">
                <a:moveTo>
                  <a:pt x="0" y="533400"/>
                </a:moveTo>
                <a:cubicBezTo>
                  <a:pt x="889000" y="1979930"/>
                  <a:pt x="1778000" y="3426460"/>
                  <a:pt x="2667000" y="3337560"/>
                </a:cubicBezTo>
                <a:cubicBezTo>
                  <a:pt x="3556000" y="3248660"/>
                  <a:pt x="4445000" y="1624330"/>
                  <a:pt x="5334000"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2B05357-C835-0E4B-AB23-8DE7765EA6B9}"/>
                  </a:ext>
                </a:extLst>
              </p:cNvPr>
              <p:cNvSpPr/>
              <p:nvPr/>
            </p:nvSpPr>
            <p:spPr>
              <a:xfrm>
                <a:off x="4136996" y="1555760"/>
                <a:ext cx="2839818"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rPr>
                        <m:t> </m:t>
                      </m:r>
                      <m:sSup>
                        <m:sSupPr>
                          <m:ctrlPr>
                            <a:rPr lang="en-US" sz="3600" i="1" dirty="0" smtClean="0">
                              <a:latin typeface="Cambria Math" panose="02040503050406030204" pitchFamily="18" charset="0"/>
                            </a:rPr>
                          </m:ctrlPr>
                        </m:sSupPr>
                        <m:e>
                          <m:r>
                            <a:rPr lang="de-DE" sz="3600" b="0" i="1" dirty="0" smtClean="0">
                              <a:latin typeface="Cambria Math" panose="02040503050406030204" pitchFamily="18" charset="0"/>
                            </a:rPr>
                            <m:t>𝐿</m:t>
                          </m:r>
                          <m:r>
                            <a:rPr lang="de-DE" sz="3600" b="0" i="1" dirty="0" smtClean="0">
                              <a:latin typeface="Cambria Math" panose="02040503050406030204" pitchFamily="18" charset="0"/>
                            </a:rPr>
                            <m:t>  </m:t>
                          </m:r>
                          <m:r>
                            <m:rPr>
                              <m:nor/>
                            </m:rPr>
                            <a:rPr lang="de-DE" sz="3600" b="0" i="0" dirty="0" smtClean="0"/>
                            <m:t>:= </m:t>
                          </m:r>
                          <m:d>
                            <m:dPr>
                              <m:ctrlPr>
                                <a:rPr lang="en-US" sz="3600" i="1" dirty="0">
                                  <a:latin typeface="Cambria Math" panose="02040503050406030204" pitchFamily="18" charset="0"/>
                                </a:rPr>
                              </m:ctrlPr>
                            </m:dPr>
                            <m:e>
                              <m:acc>
                                <m:accPr>
                                  <m:chr m:val="̂"/>
                                  <m:ctrlPr>
                                    <a:rPr lang="en-US" sz="3600" i="1">
                                      <a:latin typeface="Cambria Math" panose="02040503050406030204" pitchFamily="18" charset="0"/>
                                    </a:rPr>
                                  </m:ctrlPr>
                                </m:accPr>
                                <m:e>
                                  <m:r>
                                    <a:rPr lang="de-AT" sz="3600" i="1">
                                      <a:latin typeface="Cambria Math" panose="02040503050406030204" pitchFamily="18" charset="0"/>
                                    </a:rPr>
                                    <m:t>𝑦</m:t>
                                  </m:r>
                                </m:e>
                              </m:acc>
                              <m:r>
                                <a:rPr lang="de-AT" sz="3600" i="1">
                                  <a:latin typeface="Cambria Math" panose="02040503050406030204" pitchFamily="18" charset="0"/>
                                </a:rPr>
                                <m:t>−</m:t>
                              </m:r>
                              <m:r>
                                <a:rPr lang="de-AT" sz="3600" i="1">
                                  <a:latin typeface="Cambria Math" panose="02040503050406030204" pitchFamily="18" charset="0"/>
                                </a:rPr>
                                <m:t>𝑦</m:t>
                              </m:r>
                            </m:e>
                          </m:d>
                        </m:e>
                        <m:sup>
                          <m:r>
                            <a:rPr lang="de-AT" sz="3600" b="0" i="1" dirty="0" smtClean="0">
                              <a:latin typeface="Cambria Math" panose="02040503050406030204" pitchFamily="18" charset="0"/>
                            </a:rPr>
                            <m:t>2</m:t>
                          </m:r>
                        </m:sup>
                      </m:sSup>
                    </m:oMath>
                  </m:oMathPara>
                </a14:m>
                <a:endParaRPr lang="en-US" sz="3600" dirty="0"/>
              </a:p>
            </p:txBody>
          </p:sp>
        </mc:Choice>
        <mc:Fallback xmlns="">
          <p:sp>
            <p:nvSpPr>
              <p:cNvPr id="3" name="Rectangle 2">
                <a:extLst>
                  <a:ext uri="{FF2B5EF4-FFF2-40B4-BE49-F238E27FC236}">
                    <a16:creationId xmlns:a16="http://schemas.microsoft.com/office/drawing/2014/main" id="{72B05357-C835-0E4B-AB23-8DE7765EA6B9}"/>
                  </a:ext>
                </a:extLst>
              </p:cNvPr>
              <p:cNvSpPr>
                <a:spLocks noRot="1" noChangeAspect="1" noMove="1" noResize="1" noEditPoints="1" noAdjustHandles="1" noChangeArrowheads="1" noChangeShapeType="1" noTextEdit="1"/>
              </p:cNvSpPr>
              <p:nvPr/>
            </p:nvSpPr>
            <p:spPr>
              <a:xfrm>
                <a:off x="4136996" y="1555760"/>
                <a:ext cx="2839818" cy="646331"/>
              </a:xfrm>
              <a:prstGeom prst="rect">
                <a:avLst/>
              </a:prstGeom>
              <a:blipFill>
                <a:blip r:embed="rId2"/>
                <a:stretch>
                  <a:fillRect l="-3111" t="-11538" b="-28846"/>
                </a:stretch>
              </a:blipFill>
            </p:spPr>
            <p:txBody>
              <a:bodyPr/>
              <a:lstStyle/>
              <a:p>
                <a:r>
                  <a:rPr lang="en-AT">
                    <a:noFill/>
                  </a:rPr>
                  <a:t> </a:t>
                </a:r>
              </a:p>
            </p:txBody>
          </p:sp>
        </mc:Fallback>
      </mc:AlternateContent>
      <p:cxnSp>
        <p:nvCxnSpPr>
          <p:cNvPr id="8" name="Straight Arrow Connector 7">
            <a:extLst>
              <a:ext uri="{FF2B5EF4-FFF2-40B4-BE49-F238E27FC236}">
                <a16:creationId xmlns:a16="http://schemas.microsoft.com/office/drawing/2014/main" id="{778806EA-11E1-6E42-80E5-B9DFADEFD82B}"/>
              </a:ext>
            </a:extLst>
          </p:cNvPr>
          <p:cNvCxnSpPr>
            <a:cxnSpLocks/>
          </p:cNvCxnSpPr>
          <p:nvPr/>
        </p:nvCxnSpPr>
        <p:spPr>
          <a:xfrm>
            <a:off x="1084521" y="5543550"/>
            <a:ext cx="9505507"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C6C719-B50C-6D4D-9B40-954FE4281CB5}"/>
                  </a:ext>
                </a:extLst>
              </p:cNvPr>
              <p:cNvSpPr txBox="1"/>
              <p:nvPr/>
            </p:nvSpPr>
            <p:spPr>
              <a:xfrm>
                <a:off x="7154475" y="5615844"/>
                <a:ext cx="4861716" cy="646331"/>
              </a:xfrm>
              <a:prstGeom prst="rect">
                <a:avLst/>
              </a:prstGeom>
              <a:noFill/>
            </p:spPr>
            <p:txBody>
              <a:bodyPr wrap="none" rtlCol="0">
                <a:spAutoFit/>
              </a:bodyPr>
              <a:lstStyle/>
              <a:p>
                <a:r>
                  <a:rPr lang="en-US" sz="3600" dirty="0"/>
                  <a:t>predicted label </a:t>
                </a:r>
                <a14:m>
                  <m:oMath xmlns:m="http://schemas.openxmlformats.org/officeDocument/2006/math">
                    <m:acc>
                      <m:accPr>
                        <m:chr m:val="̂"/>
                        <m:ctrlPr>
                          <a:rPr lang="en-US" sz="3600" i="1">
                            <a:latin typeface="Cambria Math" panose="02040503050406030204" pitchFamily="18" charset="0"/>
                          </a:rPr>
                        </m:ctrlPr>
                      </m:accPr>
                      <m:e>
                        <m:r>
                          <a:rPr lang="de-AT" sz="3600" i="1">
                            <a:latin typeface="Cambria Math" panose="02040503050406030204" pitchFamily="18" charset="0"/>
                          </a:rPr>
                          <m:t>𝑦</m:t>
                        </m:r>
                      </m:e>
                    </m:acc>
                    <m:r>
                      <a:rPr lang="de-DE" sz="3600" b="0" i="1" smtClean="0">
                        <a:latin typeface="Cambria Math" panose="02040503050406030204" pitchFamily="18" charset="0"/>
                      </a:rPr>
                      <m:t>=</m:t>
                    </m:r>
                    <m:r>
                      <a:rPr lang="de-DE" sz="3600" b="0" i="1" smtClean="0">
                        <a:latin typeface="Cambria Math" panose="02040503050406030204" pitchFamily="18" charset="0"/>
                      </a:rPr>
                      <m:t>h</m:t>
                    </m:r>
                    <m:r>
                      <a:rPr lang="de-DE" sz="3600" b="0" i="1" smtClean="0">
                        <a:latin typeface="Cambria Math" panose="02040503050406030204" pitchFamily="18" charset="0"/>
                      </a:rPr>
                      <m:t>(</m:t>
                    </m:r>
                    <m:r>
                      <a:rPr lang="de-DE" sz="3600" b="0" i="1" smtClean="0">
                        <a:latin typeface="Cambria Math" panose="02040503050406030204" pitchFamily="18" charset="0"/>
                      </a:rPr>
                      <m:t>𝑥</m:t>
                    </m:r>
                    <m:r>
                      <a:rPr lang="de-DE" sz="3600" b="0" i="1" smtClean="0">
                        <a:latin typeface="Cambria Math" panose="02040503050406030204" pitchFamily="18" charset="0"/>
                      </a:rPr>
                      <m:t>)</m:t>
                    </m:r>
                  </m:oMath>
                </a14:m>
                <a:endParaRPr lang="en-US" sz="3600" dirty="0"/>
              </a:p>
            </p:txBody>
          </p:sp>
        </mc:Choice>
        <mc:Fallback xmlns="">
          <p:sp>
            <p:nvSpPr>
              <p:cNvPr id="9" name="TextBox 8">
                <a:extLst>
                  <a:ext uri="{FF2B5EF4-FFF2-40B4-BE49-F238E27FC236}">
                    <a16:creationId xmlns:a16="http://schemas.microsoft.com/office/drawing/2014/main" id="{3FC6C719-B50C-6D4D-9B40-954FE4281CB5}"/>
                  </a:ext>
                </a:extLst>
              </p:cNvPr>
              <p:cNvSpPr txBox="1">
                <a:spLocks noRot="1" noChangeAspect="1" noMove="1" noResize="1" noEditPoints="1" noAdjustHandles="1" noChangeArrowheads="1" noChangeShapeType="1" noTextEdit="1"/>
              </p:cNvSpPr>
              <p:nvPr/>
            </p:nvSpPr>
            <p:spPr>
              <a:xfrm>
                <a:off x="7154475" y="5615844"/>
                <a:ext cx="4861716" cy="646331"/>
              </a:xfrm>
              <a:prstGeom prst="rect">
                <a:avLst/>
              </a:prstGeom>
              <a:blipFill>
                <a:blip r:embed="rId3"/>
                <a:stretch>
                  <a:fillRect l="-3906" t="-15686" r="-1302" b="-35294"/>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25C0AF3-83CA-5B4E-A818-D2C50CD18454}"/>
                  </a:ext>
                </a:extLst>
              </p:cNvPr>
              <p:cNvSpPr txBox="1"/>
              <p:nvPr/>
            </p:nvSpPr>
            <p:spPr>
              <a:xfrm>
                <a:off x="5099774" y="5620018"/>
                <a:ext cx="545353"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AT" sz="3200" i="1" smtClean="0">
                          <a:latin typeface="Cambria Math" panose="02040503050406030204" pitchFamily="18" charset="0"/>
                        </a:rPr>
                        <m:t>𝑦</m:t>
                      </m:r>
                    </m:oMath>
                  </m:oMathPara>
                </a14:m>
                <a:endParaRPr lang="en-GB" sz="3200" dirty="0"/>
              </a:p>
            </p:txBody>
          </p:sp>
        </mc:Choice>
        <mc:Fallback xmlns="">
          <p:sp>
            <p:nvSpPr>
              <p:cNvPr id="16" name="TextBox 15">
                <a:extLst>
                  <a:ext uri="{FF2B5EF4-FFF2-40B4-BE49-F238E27FC236}">
                    <a16:creationId xmlns:a16="http://schemas.microsoft.com/office/drawing/2014/main" id="{925C0AF3-83CA-5B4E-A818-D2C50CD18454}"/>
                  </a:ext>
                </a:extLst>
              </p:cNvPr>
              <p:cNvSpPr txBox="1">
                <a:spLocks noRot="1" noChangeAspect="1" noMove="1" noResize="1" noEditPoints="1" noAdjustHandles="1" noChangeArrowheads="1" noChangeShapeType="1" noTextEdit="1"/>
              </p:cNvSpPr>
              <p:nvPr/>
            </p:nvSpPr>
            <p:spPr>
              <a:xfrm>
                <a:off x="5099774" y="5620018"/>
                <a:ext cx="545353" cy="584775"/>
              </a:xfrm>
              <a:prstGeom prst="rect">
                <a:avLst/>
              </a:prstGeom>
              <a:blipFill>
                <a:blip r:embed="rId4"/>
                <a:stretch>
                  <a:fillRect b="-12766"/>
                </a:stretch>
              </a:blipFill>
            </p:spPr>
            <p:txBody>
              <a:bodyPr/>
              <a:lstStyle/>
              <a:p>
                <a:r>
                  <a:rPr lang="en-AT">
                    <a:noFill/>
                  </a:rPr>
                  <a:t> </a:t>
                </a:r>
              </a:p>
            </p:txBody>
          </p:sp>
        </mc:Fallback>
      </mc:AlternateContent>
      <p:sp>
        <p:nvSpPr>
          <p:cNvPr id="4" name="Footer Placeholder 3">
            <a:extLst>
              <a:ext uri="{FF2B5EF4-FFF2-40B4-BE49-F238E27FC236}">
                <a16:creationId xmlns:a16="http://schemas.microsoft.com/office/drawing/2014/main" id="{BE0EB864-14C6-1D44-9155-B5A0EA4735E8}"/>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EAF2A2A6-972C-CA48-95E8-3D932B1313AB}"/>
              </a:ext>
            </a:extLst>
          </p:cNvPr>
          <p:cNvSpPr>
            <a:spLocks noGrp="1"/>
          </p:cNvSpPr>
          <p:nvPr>
            <p:ph type="sldNum" sz="quarter" idx="12"/>
          </p:nvPr>
        </p:nvSpPr>
        <p:spPr/>
        <p:txBody>
          <a:bodyPr/>
          <a:lstStyle/>
          <a:p>
            <a:fld id="{AC1633F7-ACB1-754E-B76E-ED72C708EAF6}" type="slidenum">
              <a:rPr lang="en-AT" smtClean="0"/>
              <a:pPr/>
              <a:t>86</a:t>
            </a:fld>
            <a:endParaRPr lang="en-AT" dirty="0"/>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823C93F1-D352-E94D-8640-5F78D3C44386}"/>
                  </a:ext>
                </a:extLst>
              </p14:cNvPr>
              <p14:cNvContentPartPr/>
              <p14:nvPr/>
            </p14:nvContentPartPr>
            <p14:xfrm>
              <a:off x="774720" y="1306080"/>
              <a:ext cx="10758600" cy="3971160"/>
            </p14:xfrm>
          </p:contentPart>
        </mc:Choice>
        <mc:Fallback xmlns="">
          <p:pic>
            <p:nvPicPr>
              <p:cNvPr id="7" name="Ink 6">
                <a:extLst>
                  <a:ext uri="{FF2B5EF4-FFF2-40B4-BE49-F238E27FC236}">
                    <a16:creationId xmlns:a16="http://schemas.microsoft.com/office/drawing/2014/main" id="{823C93F1-D352-E94D-8640-5F78D3C44386}"/>
                  </a:ext>
                </a:extLst>
              </p:cNvPr>
              <p:cNvPicPr/>
              <p:nvPr/>
            </p:nvPicPr>
            <p:blipFill>
              <a:blip r:embed="rId6"/>
              <a:stretch>
                <a:fillRect/>
              </a:stretch>
            </p:blipFill>
            <p:spPr>
              <a:xfrm>
                <a:off x="765360" y="1296720"/>
                <a:ext cx="10777320" cy="3989880"/>
              </a:xfrm>
              <a:prstGeom prst="rect">
                <a:avLst/>
              </a:prstGeom>
            </p:spPr>
          </p:pic>
        </mc:Fallback>
      </mc:AlternateContent>
      <p:sp>
        <p:nvSpPr>
          <p:cNvPr id="10" name="Date Placeholder 9">
            <a:extLst>
              <a:ext uri="{FF2B5EF4-FFF2-40B4-BE49-F238E27FC236}">
                <a16:creationId xmlns:a16="http://schemas.microsoft.com/office/drawing/2014/main" id="{BB45BBF3-7A4A-B16B-8921-3987243373E1}"/>
              </a:ext>
            </a:extLst>
          </p:cNvPr>
          <p:cNvSpPr>
            <a:spLocks noGrp="1"/>
          </p:cNvSpPr>
          <p:nvPr>
            <p:ph type="dt" sz="half" idx="10"/>
          </p:nvPr>
        </p:nvSpPr>
        <p:spPr/>
        <p:txBody>
          <a:bodyPr/>
          <a:lstStyle/>
          <a:p>
            <a:fld id="{B5A1C38F-B91C-1347-AC61-0C17BB6F80CB}" type="datetime1">
              <a:rPr lang="en-US" smtClean="0"/>
              <a:t>6/23/23</a:t>
            </a:fld>
            <a:endParaRPr lang="en-AT"/>
          </a:p>
        </p:txBody>
      </p:sp>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3E64EEE8-1A2B-3F03-C69C-BEC6C7770A37}"/>
                  </a:ext>
                </a:extLst>
              </p14:cNvPr>
              <p14:cNvContentPartPr/>
              <p14:nvPr/>
            </p14:nvContentPartPr>
            <p14:xfrm>
              <a:off x="3498120" y="750600"/>
              <a:ext cx="7837920" cy="5478120"/>
            </p14:xfrm>
          </p:contentPart>
        </mc:Choice>
        <mc:Fallback xmlns="">
          <p:pic>
            <p:nvPicPr>
              <p:cNvPr id="11" name="Ink 10">
                <a:extLst>
                  <a:ext uri="{FF2B5EF4-FFF2-40B4-BE49-F238E27FC236}">
                    <a16:creationId xmlns:a16="http://schemas.microsoft.com/office/drawing/2014/main" id="{3E64EEE8-1A2B-3F03-C69C-BEC6C7770A37}"/>
                  </a:ext>
                </a:extLst>
              </p:cNvPr>
              <p:cNvPicPr/>
              <p:nvPr/>
            </p:nvPicPr>
            <p:blipFill>
              <a:blip r:embed="rId8"/>
              <a:stretch>
                <a:fillRect/>
              </a:stretch>
            </p:blipFill>
            <p:spPr>
              <a:xfrm>
                <a:off x="3488760" y="741240"/>
                <a:ext cx="7856640" cy="5496840"/>
              </a:xfrm>
              <a:prstGeom prst="rect">
                <a:avLst/>
              </a:prstGeom>
            </p:spPr>
          </p:pic>
        </mc:Fallback>
      </mc:AlternateContent>
    </p:spTree>
    <p:extLst>
      <p:ext uri="{BB962C8B-B14F-4D97-AF65-F5344CB8AC3E}">
        <p14:creationId xmlns:p14="http://schemas.microsoft.com/office/powerpoint/2010/main" val="19051375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4800" b="1" dirty="0"/>
              <a:t>The Absolute Error Loss</a:t>
            </a:r>
          </a:p>
        </p:txBody>
      </p:sp>
      <p:cxnSp>
        <p:nvCxnSpPr>
          <p:cNvPr id="5" name="Straight Arrow Connector 4">
            <a:extLst>
              <a:ext uri="{FF2B5EF4-FFF2-40B4-BE49-F238E27FC236}">
                <a16:creationId xmlns:a16="http://schemas.microsoft.com/office/drawing/2014/main" id="{49652452-811B-2B46-B94E-85A49030ED5F}"/>
              </a:ext>
            </a:extLst>
          </p:cNvPr>
          <p:cNvCxnSpPr>
            <a:cxnSpLocks/>
          </p:cNvCxnSpPr>
          <p:nvPr/>
        </p:nvCxnSpPr>
        <p:spPr>
          <a:xfrm>
            <a:off x="1084521" y="5543550"/>
            <a:ext cx="9505507"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869D0F0-D926-6A4B-9C0E-066256A74BC7}"/>
              </a:ext>
            </a:extLst>
          </p:cNvPr>
          <p:cNvCxnSpPr>
            <a:cxnSpLocks/>
          </p:cNvCxnSpPr>
          <p:nvPr/>
        </p:nvCxnSpPr>
        <p:spPr>
          <a:xfrm flipV="1">
            <a:off x="5459730" y="1690688"/>
            <a:ext cx="0" cy="409583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C5D29-C824-2341-A287-0367EAC3C266}"/>
                  </a:ext>
                </a:extLst>
              </p:cNvPr>
              <p:cNvSpPr txBox="1"/>
              <p:nvPr/>
            </p:nvSpPr>
            <p:spPr>
              <a:xfrm>
                <a:off x="7154475" y="5615844"/>
                <a:ext cx="4861716" cy="646331"/>
              </a:xfrm>
              <a:prstGeom prst="rect">
                <a:avLst/>
              </a:prstGeom>
              <a:noFill/>
            </p:spPr>
            <p:txBody>
              <a:bodyPr wrap="none" rtlCol="0">
                <a:spAutoFit/>
              </a:bodyPr>
              <a:lstStyle/>
              <a:p>
                <a:r>
                  <a:rPr lang="en-US" sz="3600" dirty="0"/>
                  <a:t>predicted label </a:t>
                </a:r>
                <a14:m>
                  <m:oMath xmlns:m="http://schemas.openxmlformats.org/officeDocument/2006/math">
                    <m:acc>
                      <m:accPr>
                        <m:chr m:val="̂"/>
                        <m:ctrlPr>
                          <a:rPr lang="en-US" sz="3600" i="1">
                            <a:latin typeface="Cambria Math" panose="02040503050406030204" pitchFamily="18" charset="0"/>
                          </a:rPr>
                        </m:ctrlPr>
                      </m:accPr>
                      <m:e>
                        <m:r>
                          <a:rPr lang="de-AT" sz="3600" i="1">
                            <a:latin typeface="Cambria Math" panose="02040503050406030204" pitchFamily="18" charset="0"/>
                          </a:rPr>
                          <m:t>𝑦</m:t>
                        </m:r>
                      </m:e>
                    </m:acc>
                    <m:r>
                      <a:rPr lang="de-DE" sz="3600" b="0" i="1" smtClean="0">
                        <a:latin typeface="Cambria Math" panose="02040503050406030204" pitchFamily="18" charset="0"/>
                      </a:rPr>
                      <m:t>=</m:t>
                    </m:r>
                    <m:r>
                      <a:rPr lang="de-DE" sz="3600" b="0" i="1" smtClean="0">
                        <a:latin typeface="Cambria Math" panose="02040503050406030204" pitchFamily="18" charset="0"/>
                      </a:rPr>
                      <m:t>h</m:t>
                    </m:r>
                    <m:r>
                      <a:rPr lang="de-DE" sz="3600" b="0" i="1" smtClean="0">
                        <a:latin typeface="Cambria Math" panose="02040503050406030204" pitchFamily="18" charset="0"/>
                      </a:rPr>
                      <m:t>(</m:t>
                    </m:r>
                    <m:r>
                      <a:rPr lang="de-DE" sz="3600" b="0" i="1" smtClean="0">
                        <a:latin typeface="Cambria Math" panose="02040503050406030204" pitchFamily="18" charset="0"/>
                      </a:rPr>
                      <m:t>𝑥</m:t>
                    </m:r>
                    <m:r>
                      <a:rPr lang="de-DE" sz="3600" b="0" i="1" smtClean="0">
                        <a:latin typeface="Cambria Math" panose="02040503050406030204" pitchFamily="18" charset="0"/>
                      </a:rPr>
                      <m:t>)</m:t>
                    </m:r>
                  </m:oMath>
                </a14:m>
                <a:endParaRPr lang="en-US" sz="3600" dirty="0"/>
              </a:p>
            </p:txBody>
          </p:sp>
        </mc:Choice>
        <mc:Fallback xmlns="">
          <p:sp>
            <p:nvSpPr>
              <p:cNvPr id="7" name="TextBox 6">
                <a:extLst>
                  <a:ext uri="{FF2B5EF4-FFF2-40B4-BE49-F238E27FC236}">
                    <a16:creationId xmlns:a16="http://schemas.microsoft.com/office/drawing/2014/main" id="{4C8C5D29-C824-2341-A287-0367EAC3C266}"/>
                  </a:ext>
                </a:extLst>
              </p:cNvPr>
              <p:cNvSpPr txBox="1">
                <a:spLocks noRot="1" noChangeAspect="1" noMove="1" noResize="1" noEditPoints="1" noAdjustHandles="1" noChangeArrowheads="1" noChangeShapeType="1" noTextEdit="1"/>
              </p:cNvSpPr>
              <p:nvPr/>
            </p:nvSpPr>
            <p:spPr>
              <a:xfrm>
                <a:off x="7154475" y="5615844"/>
                <a:ext cx="4861716" cy="646331"/>
              </a:xfrm>
              <a:prstGeom prst="rect">
                <a:avLst/>
              </a:prstGeom>
              <a:blipFill>
                <a:blip r:embed="rId2"/>
                <a:stretch>
                  <a:fillRect l="-3906" t="-15686" r="-1302" b="-35294"/>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2B05357-C835-0E4B-AB23-8DE7765EA6B9}"/>
                  </a:ext>
                </a:extLst>
              </p:cNvPr>
              <p:cNvSpPr/>
              <p:nvPr/>
            </p:nvSpPr>
            <p:spPr>
              <a:xfrm>
                <a:off x="5837274" y="1314449"/>
                <a:ext cx="3748059" cy="646331"/>
              </a:xfrm>
              <a:prstGeom prst="rect">
                <a:avLst/>
              </a:prstGeom>
            </p:spPr>
            <p:txBody>
              <a:bodyPr wrap="square">
                <a:spAutoFit/>
              </a:bodyPr>
              <a:lstStyle/>
              <a:p>
                <a:r>
                  <a:rPr lang="de-DE" sz="3600" b="0" dirty="0">
                    <a:ea typeface="Cambria Math" panose="02040503050406030204" pitchFamily="18" charset="0"/>
                  </a:rPr>
                  <a:t>L</a:t>
                </a:r>
                <a14:m>
                  <m:oMath xmlns:m="http://schemas.openxmlformats.org/officeDocument/2006/math">
                    <m:r>
                      <m:rPr>
                        <m:nor/>
                      </m:rPr>
                      <a:rPr lang="de-DE" sz="3600" b="0" i="0" smtClean="0">
                        <a:latin typeface="Cambria Math" panose="02040503050406030204" pitchFamily="18" charset="0"/>
                        <a:ea typeface="Cambria Math" panose="02040503050406030204" pitchFamily="18" charset="0"/>
                      </a:rPr>
                      <m:t>:</m:t>
                    </m:r>
                    <m:r>
                      <m:rPr>
                        <m:nor/>
                      </m:rPr>
                      <a:rPr lang="de-AT" sz="3600" b="0" i="0" dirty="0" smtClean="0"/>
                      <m:t>=</m:t>
                    </m:r>
                    <m:r>
                      <a:rPr lang="de-DE" sz="3600" b="0" i="1" dirty="0" smtClean="0">
                        <a:latin typeface="Cambria Math" panose="02040503050406030204" pitchFamily="18" charset="0"/>
                      </a:rPr>
                      <m:t> </m:t>
                    </m:r>
                    <m:d>
                      <m:dPr>
                        <m:begChr m:val="|"/>
                        <m:endChr m:val="|"/>
                        <m:ctrlPr>
                          <a:rPr lang="en-US" sz="3600" i="1" dirty="0" smtClean="0">
                            <a:latin typeface="Cambria Math" panose="02040503050406030204" pitchFamily="18" charset="0"/>
                          </a:rPr>
                        </m:ctrlPr>
                      </m:dPr>
                      <m:e>
                        <m:acc>
                          <m:accPr>
                            <m:chr m:val="̂"/>
                            <m:ctrlPr>
                              <a:rPr lang="en-US" sz="3600" i="1">
                                <a:latin typeface="Cambria Math" panose="02040503050406030204" pitchFamily="18" charset="0"/>
                              </a:rPr>
                            </m:ctrlPr>
                          </m:accPr>
                          <m:e>
                            <m:r>
                              <a:rPr lang="de-AT" sz="3600" i="1">
                                <a:latin typeface="Cambria Math" panose="02040503050406030204" pitchFamily="18" charset="0"/>
                              </a:rPr>
                              <m:t>𝑦</m:t>
                            </m:r>
                          </m:e>
                        </m:acc>
                        <m:r>
                          <a:rPr lang="de-AT" sz="3600" i="1">
                            <a:latin typeface="Cambria Math" panose="02040503050406030204" pitchFamily="18" charset="0"/>
                          </a:rPr>
                          <m:t>−</m:t>
                        </m:r>
                        <m:r>
                          <a:rPr lang="de-AT" sz="3600" i="1">
                            <a:latin typeface="Cambria Math" panose="02040503050406030204" pitchFamily="18" charset="0"/>
                          </a:rPr>
                          <m:t>𝑦</m:t>
                        </m:r>
                      </m:e>
                    </m:d>
                  </m:oMath>
                </a14:m>
                <a:endParaRPr lang="en-US" sz="3600" dirty="0"/>
              </a:p>
            </p:txBody>
          </p:sp>
        </mc:Choice>
        <mc:Fallback xmlns="">
          <p:sp>
            <p:nvSpPr>
              <p:cNvPr id="3" name="Rectangle 2">
                <a:extLst>
                  <a:ext uri="{FF2B5EF4-FFF2-40B4-BE49-F238E27FC236}">
                    <a16:creationId xmlns:a16="http://schemas.microsoft.com/office/drawing/2014/main" id="{72B05357-C835-0E4B-AB23-8DE7765EA6B9}"/>
                  </a:ext>
                </a:extLst>
              </p:cNvPr>
              <p:cNvSpPr>
                <a:spLocks noRot="1" noChangeAspect="1" noMove="1" noResize="1" noEditPoints="1" noAdjustHandles="1" noChangeArrowheads="1" noChangeShapeType="1" noTextEdit="1"/>
              </p:cNvSpPr>
              <p:nvPr/>
            </p:nvSpPr>
            <p:spPr>
              <a:xfrm>
                <a:off x="5837274" y="1314449"/>
                <a:ext cx="3748059" cy="646331"/>
              </a:xfrm>
              <a:prstGeom prst="rect">
                <a:avLst/>
              </a:prstGeom>
              <a:blipFill>
                <a:blip r:embed="rId3"/>
                <a:stretch>
                  <a:fillRect l="-5068" t="-13462" b="-32692"/>
                </a:stretch>
              </a:blipFill>
            </p:spPr>
            <p:txBody>
              <a:bodyPr/>
              <a:lstStyle/>
              <a:p>
                <a:r>
                  <a:rPr lang="en-AT">
                    <a:noFill/>
                  </a:rPr>
                  <a:t> </a:t>
                </a:r>
              </a:p>
            </p:txBody>
          </p:sp>
        </mc:Fallback>
      </mc:AlternateContent>
      <p:cxnSp>
        <p:nvCxnSpPr>
          <p:cNvPr id="8" name="Straight Connector 7">
            <a:extLst>
              <a:ext uri="{FF2B5EF4-FFF2-40B4-BE49-F238E27FC236}">
                <a16:creationId xmlns:a16="http://schemas.microsoft.com/office/drawing/2014/main" id="{86C2404D-AE6D-E444-B68A-B47155F79446}"/>
              </a:ext>
            </a:extLst>
          </p:cNvPr>
          <p:cNvCxnSpPr>
            <a:cxnSpLocks/>
          </p:cNvCxnSpPr>
          <p:nvPr/>
        </p:nvCxnSpPr>
        <p:spPr>
          <a:xfrm>
            <a:off x="2615609" y="2679405"/>
            <a:ext cx="2844121" cy="2864145"/>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2AC4338-9FE6-E642-9E19-3238B4471C4B}"/>
              </a:ext>
            </a:extLst>
          </p:cNvPr>
          <p:cNvCxnSpPr>
            <a:cxnSpLocks/>
          </p:cNvCxnSpPr>
          <p:nvPr/>
        </p:nvCxnSpPr>
        <p:spPr>
          <a:xfrm flipH="1">
            <a:off x="5459730" y="2679405"/>
            <a:ext cx="2844121" cy="2864145"/>
          </a:xfrm>
          <a:prstGeom prst="line">
            <a:avLst/>
          </a:prstGeom>
          <a:ln w="635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9D4F6E9-5E3D-3540-BF59-BA7AEDF9493F}"/>
                  </a:ext>
                </a:extLst>
              </p:cNvPr>
              <p:cNvSpPr txBox="1"/>
              <p:nvPr/>
            </p:nvSpPr>
            <p:spPr>
              <a:xfrm>
                <a:off x="5124805" y="5788942"/>
                <a:ext cx="66985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AT" sz="3200" i="1" smtClean="0">
                          <a:latin typeface="Cambria Math" panose="02040503050406030204" pitchFamily="18" charset="0"/>
                        </a:rPr>
                        <m:t>𝑦</m:t>
                      </m:r>
                    </m:oMath>
                  </m:oMathPara>
                </a14:m>
                <a:endParaRPr lang="en-GB" sz="3200" dirty="0"/>
              </a:p>
            </p:txBody>
          </p:sp>
        </mc:Choice>
        <mc:Fallback xmlns="">
          <p:sp>
            <p:nvSpPr>
              <p:cNvPr id="10" name="TextBox 9">
                <a:extLst>
                  <a:ext uri="{FF2B5EF4-FFF2-40B4-BE49-F238E27FC236}">
                    <a16:creationId xmlns:a16="http://schemas.microsoft.com/office/drawing/2014/main" id="{49D4F6E9-5E3D-3540-BF59-BA7AEDF9493F}"/>
                  </a:ext>
                </a:extLst>
              </p:cNvPr>
              <p:cNvSpPr txBox="1">
                <a:spLocks noRot="1" noChangeAspect="1" noMove="1" noResize="1" noEditPoints="1" noAdjustHandles="1" noChangeArrowheads="1" noChangeShapeType="1" noTextEdit="1"/>
              </p:cNvSpPr>
              <p:nvPr/>
            </p:nvSpPr>
            <p:spPr>
              <a:xfrm>
                <a:off x="5124805" y="5788942"/>
                <a:ext cx="669850" cy="584775"/>
              </a:xfrm>
              <a:prstGeom prst="rect">
                <a:avLst/>
              </a:prstGeom>
              <a:blipFill>
                <a:blip r:embed="rId4"/>
                <a:stretch>
                  <a:fillRect b="-10638"/>
                </a:stretch>
              </a:blipFill>
            </p:spPr>
            <p:txBody>
              <a:bodyPr/>
              <a:lstStyle/>
              <a:p>
                <a:r>
                  <a:rPr lang="en-AT">
                    <a:noFill/>
                  </a:rPr>
                  <a:t> </a:t>
                </a:r>
              </a:p>
            </p:txBody>
          </p:sp>
        </mc:Fallback>
      </mc:AlternateContent>
      <p:sp>
        <p:nvSpPr>
          <p:cNvPr id="4" name="Footer Placeholder 3">
            <a:extLst>
              <a:ext uri="{FF2B5EF4-FFF2-40B4-BE49-F238E27FC236}">
                <a16:creationId xmlns:a16="http://schemas.microsoft.com/office/drawing/2014/main" id="{106C3DFC-7FBD-2042-A3E6-7648EBD5E9DE}"/>
              </a:ext>
            </a:extLst>
          </p:cNvPr>
          <p:cNvSpPr>
            <a:spLocks noGrp="1"/>
          </p:cNvSpPr>
          <p:nvPr>
            <p:ph type="ftr" sz="quarter" idx="11"/>
          </p:nvPr>
        </p:nvSpPr>
        <p:spPr/>
        <p:txBody>
          <a:bodyPr/>
          <a:lstStyle/>
          <a:p>
            <a:r>
              <a:rPr lang="en-GB"/>
              <a:t>A. Jung - Three Components of ML</a:t>
            </a:r>
            <a:endParaRPr lang="en-GB" dirty="0"/>
          </a:p>
        </p:txBody>
      </p:sp>
      <p:sp>
        <p:nvSpPr>
          <p:cNvPr id="9" name="Slide Number Placeholder 8">
            <a:extLst>
              <a:ext uri="{FF2B5EF4-FFF2-40B4-BE49-F238E27FC236}">
                <a16:creationId xmlns:a16="http://schemas.microsoft.com/office/drawing/2014/main" id="{E547408F-B2A2-E04F-B0DD-611E06110294}"/>
              </a:ext>
            </a:extLst>
          </p:cNvPr>
          <p:cNvSpPr>
            <a:spLocks noGrp="1"/>
          </p:cNvSpPr>
          <p:nvPr>
            <p:ph type="sldNum" sz="quarter" idx="12"/>
          </p:nvPr>
        </p:nvSpPr>
        <p:spPr/>
        <p:txBody>
          <a:bodyPr/>
          <a:lstStyle/>
          <a:p>
            <a:fld id="{AC1633F7-ACB1-754E-B76E-ED72C708EAF6}" type="slidenum">
              <a:rPr lang="en-AT" smtClean="0"/>
              <a:pPr/>
              <a:t>87</a:t>
            </a:fld>
            <a:endParaRPr lang="en-AT" dirty="0"/>
          </a:p>
        </p:txBody>
      </p:sp>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59A6DCA0-A3CB-BB43-9549-DEB38F47F048}"/>
                  </a:ext>
                </a:extLst>
              </p14:cNvPr>
              <p14:cNvContentPartPr/>
              <p14:nvPr/>
            </p14:nvContentPartPr>
            <p14:xfrm>
              <a:off x="7035840" y="1093680"/>
              <a:ext cx="5013360" cy="1434240"/>
            </p14:xfrm>
          </p:contentPart>
        </mc:Choice>
        <mc:Fallback xmlns="">
          <p:pic>
            <p:nvPicPr>
              <p:cNvPr id="12" name="Ink 11">
                <a:extLst>
                  <a:ext uri="{FF2B5EF4-FFF2-40B4-BE49-F238E27FC236}">
                    <a16:creationId xmlns:a16="http://schemas.microsoft.com/office/drawing/2014/main" id="{59A6DCA0-A3CB-BB43-9549-DEB38F47F048}"/>
                  </a:ext>
                </a:extLst>
              </p:cNvPr>
              <p:cNvPicPr/>
              <p:nvPr/>
            </p:nvPicPr>
            <p:blipFill>
              <a:blip r:embed="rId6"/>
              <a:stretch>
                <a:fillRect/>
              </a:stretch>
            </p:blipFill>
            <p:spPr>
              <a:xfrm>
                <a:off x="7026480" y="1084320"/>
                <a:ext cx="5032080" cy="1452960"/>
              </a:xfrm>
              <a:prstGeom prst="rect">
                <a:avLst/>
              </a:prstGeom>
            </p:spPr>
          </p:pic>
        </mc:Fallback>
      </mc:AlternateContent>
      <p:sp>
        <p:nvSpPr>
          <p:cNvPr id="13" name="Date Placeholder 12">
            <a:extLst>
              <a:ext uri="{FF2B5EF4-FFF2-40B4-BE49-F238E27FC236}">
                <a16:creationId xmlns:a16="http://schemas.microsoft.com/office/drawing/2014/main" id="{50A86B73-7001-D1AB-3295-496E756508DE}"/>
              </a:ext>
            </a:extLst>
          </p:cNvPr>
          <p:cNvSpPr>
            <a:spLocks noGrp="1"/>
          </p:cNvSpPr>
          <p:nvPr>
            <p:ph type="dt" sz="half" idx="10"/>
          </p:nvPr>
        </p:nvSpPr>
        <p:spPr/>
        <p:txBody>
          <a:bodyPr/>
          <a:lstStyle/>
          <a:p>
            <a:fld id="{F17FAC65-5CEF-EA4A-8432-272A7DBFC4AE}" type="datetime1">
              <a:rPr lang="en-US" smtClean="0"/>
              <a:t>6/23/23</a:t>
            </a:fld>
            <a:endParaRPr lang="en-AT"/>
          </a:p>
        </p:txBody>
      </p:sp>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35820625-D9DE-4DB5-1CD0-68D3E89950D9}"/>
                  </a:ext>
                </a:extLst>
              </p14:cNvPr>
              <p14:cNvContentPartPr/>
              <p14:nvPr/>
            </p14:nvContentPartPr>
            <p14:xfrm>
              <a:off x="2709720" y="1595160"/>
              <a:ext cx="8629200" cy="4609080"/>
            </p14:xfrm>
          </p:contentPart>
        </mc:Choice>
        <mc:Fallback xmlns="">
          <p:pic>
            <p:nvPicPr>
              <p:cNvPr id="14" name="Ink 13">
                <a:extLst>
                  <a:ext uri="{FF2B5EF4-FFF2-40B4-BE49-F238E27FC236}">
                    <a16:creationId xmlns:a16="http://schemas.microsoft.com/office/drawing/2014/main" id="{35820625-D9DE-4DB5-1CD0-68D3E89950D9}"/>
                  </a:ext>
                </a:extLst>
              </p:cNvPr>
              <p:cNvPicPr/>
              <p:nvPr/>
            </p:nvPicPr>
            <p:blipFill>
              <a:blip r:embed="rId8"/>
              <a:stretch>
                <a:fillRect/>
              </a:stretch>
            </p:blipFill>
            <p:spPr>
              <a:xfrm>
                <a:off x="2700360" y="1585800"/>
                <a:ext cx="8647920" cy="4627800"/>
              </a:xfrm>
              <a:prstGeom prst="rect">
                <a:avLst/>
              </a:prstGeom>
            </p:spPr>
          </p:pic>
        </mc:Fallback>
      </mc:AlternateContent>
    </p:spTree>
    <p:extLst>
      <p:ext uri="{BB962C8B-B14F-4D97-AF65-F5344CB8AC3E}">
        <p14:creationId xmlns:p14="http://schemas.microsoft.com/office/powerpoint/2010/main" val="28585277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4800" b="1" dirty="0"/>
              <a:t>Loss Functions for Binary Classification</a:t>
            </a:r>
          </a:p>
        </p:txBody>
      </p:sp>
      <p:pic>
        <p:nvPicPr>
          <p:cNvPr id="4" name="Graphic 3" descr="Cat outline">
            <a:extLst>
              <a:ext uri="{FF2B5EF4-FFF2-40B4-BE49-F238E27FC236}">
                <a16:creationId xmlns:a16="http://schemas.microsoft.com/office/drawing/2014/main" id="{609035D0-CD7C-A942-88FF-881571908A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13367" y="2716619"/>
            <a:ext cx="2654596" cy="2654596"/>
          </a:xfrm>
          <a:prstGeom prst="rect">
            <a:avLst/>
          </a:prstGeom>
        </p:spPr>
      </p:pic>
      <p:sp>
        <p:nvSpPr>
          <p:cNvPr id="5" name="TextBox 4">
            <a:extLst>
              <a:ext uri="{FF2B5EF4-FFF2-40B4-BE49-F238E27FC236}">
                <a16:creationId xmlns:a16="http://schemas.microsoft.com/office/drawing/2014/main" id="{32E2757F-1E44-2A40-BC31-C1048451632B}"/>
              </a:ext>
            </a:extLst>
          </p:cNvPr>
          <p:cNvSpPr txBox="1"/>
          <p:nvPr/>
        </p:nvSpPr>
        <p:spPr>
          <a:xfrm>
            <a:off x="1743739" y="1911266"/>
            <a:ext cx="2593210" cy="584775"/>
          </a:xfrm>
          <a:prstGeom prst="rect">
            <a:avLst/>
          </a:prstGeom>
          <a:noFill/>
        </p:spPr>
        <p:txBody>
          <a:bodyPr wrap="none" rtlCol="0">
            <a:spAutoFit/>
          </a:bodyPr>
          <a:lstStyle/>
          <a:p>
            <a:r>
              <a:rPr lang="en-GB" sz="3200" dirty="0"/>
              <a:t>label y = “cat” </a:t>
            </a:r>
          </a:p>
        </p:txBody>
      </p:sp>
      <p:sp>
        <p:nvSpPr>
          <p:cNvPr id="6" name="TextBox 5">
            <a:extLst>
              <a:ext uri="{FF2B5EF4-FFF2-40B4-BE49-F238E27FC236}">
                <a16:creationId xmlns:a16="http://schemas.microsoft.com/office/drawing/2014/main" id="{013514AD-B3A0-374B-BEB2-111B18ACD382}"/>
              </a:ext>
            </a:extLst>
          </p:cNvPr>
          <p:cNvSpPr txBox="1"/>
          <p:nvPr/>
        </p:nvSpPr>
        <p:spPr>
          <a:xfrm>
            <a:off x="1418618" y="5591793"/>
            <a:ext cx="3243452" cy="584775"/>
          </a:xfrm>
          <a:prstGeom prst="rect">
            <a:avLst/>
          </a:prstGeom>
          <a:noFill/>
        </p:spPr>
        <p:txBody>
          <a:bodyPr wrap="none" rtlCol="0">
            <a:spAutoFit/>
          </a:bodyPr>
          <a:lstStyle/>
          <a:p>
            <a:r>
              <a:rPr lang="en-GB" sz="3200" dirty="0"/>
              <a:t>features x = pixels </a:t>
            </a:r>
          </a:p>
        </p:txBody>
      </p:sp>
      <p:sp>
        <p:nvSpPr>
          <p:cNvPr id="7" name="Left Arrow 6">
            <a:extLst>
              <a:ext uri="{FF2B5EF4-FFF2-40B4-BE49-F238E27FC236}">
                <a16:creationId xmlns:a16="http://schemas.microsoft.com/office/drawing/2014/main" id="{7674EE62-FD33-3040-9189-10971BCF6CC0}"/>
              </a:ext>
            </a:extLst>
          </p:cNvPr>
          <p:cNvSpPr/>
          <p:nvPr/>
        </p:nvSpPr>
        <p:spPr>
          <a:xfrm flipH="1">
            <a:off x="5401339" y="3746205"/>
            <a:ext cx="1850065" cy="59542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9E39FF2-3EA9-F747-94FA-7645F764DA8F}"/>
              </a:ext>
            </a:extLst>
          </p:cNvPr>
          <p:cNvSpPr txBox="1"/>
          <p:nvPr/>
        </p:nvSpPr>
        <p:spPr>
          <a:xfrm>
            <a:off x="7527851" y="3746205"/>
            <a:ext cx="2934265" cy="769441"/>
          </a:xfrm>
          <a:prstGeom prst="rect">
            <a:avLst/>
          </a:prstGeom>
          <a:noFill/>
        </p:spPr>
        <p:txBody>
          <a:bodyPr wrap="none" rtlCol="0">
            <a:spAutoFit/>
          </a:bodyPr>
          <a:lstStyle/>
          <a:p>
            <a:r>
              <a:rPr lang="en-GB" sz="4400" dirty="0"/>
              <a:t>h(x) = “dog”</a:t>
            </a:r>
          </a:p>
        </p:txBody>
      </p:sp>
      <p:sp>
        <p:nvSpPr>
          <p:cNvPr id="11" name="TextBox 10">
            <a:extLst>
              <a:ext uri="{FF2B5EF4-FFF2-40B4-BE49-F238E27FC236}">
                <a16:creationId xmlns:a16="http://schemas.microsoft.com/office/drawing/2014/main" id="{360C33C9-53E0-E248-9602-8315386915A3}"/>
              </a:ext>
            </a:extLst>
          </p:cNvPr>
          <p:cNvSpPr txBox="1"/>
          <p:nvPr/>
        </p:nvSpPr>
        <p:spPr>
          <a:xfrm>
            <a:off x="6542067" y="5560736"/>
            <a:ext cx="2452916" cy="707886"/>
          </a:xfrm>
          <a:prstGeom prst="rect">
            <a:avLst/>
          </a:prstGeom>
          <a:noFill/>
        </p:spPr>
        <p:txBody>
          <a:bodyPr wrap="none" rtlCol="0">
            <a:spAutoFit/>
          </a:bodyPr>
          <a:lstStyle/>
          <a:p>
            <a:r>
              <a:rPr lang="en-GB" sz="4000" dirty="0"/>
              <a:t>Loss = 100 </a:t>
            </a:r>
          </a:p>
        </p:txBody>
      </p:sp>
      <p:sp>
        <p:nvSpPr>
          <p:cNvPr id="3" name="Footer Placeholder 2">
            <a:extLst>
              <a:ext uri="{FF2B5EF4-FFF2-40B4-BE49-F238E27FC236}">
                <a16:creationId xmlns:a16="http://schemas.microsoft.com/office/drawing/2014/main" id="{C4910658-A3DA-7D46-BAC5-F0BF7E71266C}"/>
              </a:ext>
            </a:extLst>
          </p:cNvPr>
          <p:cNvSpPr>
            <a:spLocks noGrp="1"/>
          </p:cNvSpPr>
          <p:nvPr>
            <p:ph type="ftr" sz="quarter" idx="11"/>
          </p:nvPr>
        </p:nvSpPr>
        <p:spPr/>
        <p:txBody>
          <a:bodyPr/>
          <a:lstStyle/>
          <a:p>
            <a:r>
              <a:rPr lang="en-GB"/>
              <a:t>A. Jung - Three Components of ML</a:t>
            </a:r>
            <a:endParaRPr lang="en-GB" dirty="0"/>
          </a:p>
        </p:txBody>
      </p:sp>
      <p:sp>
        <p:nvSpPr>
          <p:cNvPr id="9" name="Slide Number Placeholder 8">
            <a:extLst>
              <a:ext uri="{FF2B5EF4-FFF2-40B4-BE49-F238E27FC236}">
                <a16:creationId xmlns:a16="http://schemas.microsoft.com/office/drawing/2014/main" id="{FE79CA63-8FD0-FF45-A534-FA01DFEB4900}"/>
              </a:ext>
            </a:extLst>
          </p:cNvPr>
          <p:cNvSpPr>
            <a:spLocks noGrp="1"/>
          </p:cNvSpPr>
          <p:nvPr>
            <p:ph type="sldNum" sz="quarter" idx="12"/>
          </p:nvPr>
        </p:nvSpPr>
        <p:spPr/>
        <p:txBody>
          <a:bodyPr/>
          <a:lstStyle/>
          <a:p>
            <a:fld id="{AC1633F7-ACB1-754E-B76E-ED72C708EAF6}" type="slidenum">
              <a:rPr lang="en-AT" smtClean="0"/>
              <a:pPr/>
              <a:t>88</a:t>
            </a:fld>
            <a:endParaRPr lang="en-AT" dirty="0"/>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FB6CA8BB-9197-8040-9F81-C720828E2662}"/>
                  </a:ext>
                </a:extLst>
              </p14:cNvPr>
              <p14:cNvContentPartPr/>
              <p14:nvPr/>
            </p14:nvContentPartPr>
            <p14:xfrm>
              <a:off x="4061160" y="1466640"/>
              <a:ext cx="5558760" cy="3061080"/>
            </p14:xfrm>
          </p:contentPart>
        </mc:Choice>
        <mc:Fallback xmlns="">
          <p:pic>
            <p:nvPicPr>
              <p:cNvPr id="10" name="Ink 9">
                <a:extLst>
                  <a:ext uri="{FF2B5EF4-FFF2-40B4-BE49-F238E27FC236}">
                    <a16:creationId xmlns:a16="http://schemas.microsoft.com/office/drawing/2014/main" id="{FB6CA8BB-9197-8040-9F81-C720828E2662}"/>
                  </a:ext>
                </a:extLst>
              </p:cNvPr>
              <p:cNvPicPr/>
              <p:nvPr/>
            </p:nvPicPr>
            <p:blipFill>
              <a:blip r:embed="rId5"/>
              <a:stretch>
                <a:fillRect/>
              </a:stretch>
            </p:blipFill>
            <p:spPr>
              <a:xfrm>
                <a:off x="4051800" y="1457280"/>
                <a:ext cx="5577480" cy="3079800"/>
              </a:xfrm>
              <a:prstGeom prst="rect">
                <a:avLst/>
              </a:prstGeom>
            </p:spPr>
          </p:pic>
        </mc:Fallback>
      </mc:AlternateContent>
      <p:sp>
        <p:nvSpPr>
          <p:cNvPr id="12" name="Date Placeholder 11">
            <a:extLst>
              <a:ext uri="{FF2B5EF4-FFF2-40B4-BE49-F238E27FC236}">
                <a16:creationId xmlns:a16="http://schemas.microsoft.com/office/drawing/2014/main" id="{AA331269-251C-7DA6-0DD2-1C088268B78E}"/>
              </a:ext>
            </a:extLst>
          </p:cNvPr>
          <p:cNvSpPr>
            <a:spLocks noGrp="1"/>
          </p:cNvSpPr>
          <p:nvPr>
            <p:ph type="dt" sz="half" idx="10"/>
          </p:nvPr>
        </p:nvSpPr>
        <p:spPr/>
        <p:txBody>
          <a:bodyPr/>
          <a:lstStyle/>
          <a:p>
            <a:fld id="{F6FC6BAA-F070-B44E-A78C-B8D092719A08}" type="datetime1">
              <a:rPr lang="en-US" smtClean="0"/>
              <a:t>6/23/23</a:t>
            </a:fld>
            <a:endParaRPr lang="en-AT"/>
          </a:p>
        </p:txBody>
      </p:sp>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253B6BFB-7B86-0467-4161-D519070EFF6A}"/>
                  </a:ext>
                </a:extLst>
              </p14:cNvPr>
              <p14:cNvContentPartPr/>
              <p14:nvPr/>
            </p14:nvContentPartPr>
            <p14:xfrm>
              <a:off x="3502440" y="1433160"/>
              <a:ext cx="8389440" cy="4818240"/>
            </p14:xfrm>
          </p:contentPart>
        </mc:Choice>
        <mc:Fallback xmlns="">
          <p:pic>
            <p:nvPicPr>
              <p:cNvPr id="13" name="Ink 12">
                <a:extLst>
                  <a:ext uri="{FF2B5EF4-FFF2-40B4-BE49-F238E27FC236}">
                    <a16:creationId xmlns:a16="http://schemas.microsoft.com/office/drawing/2014/main" id="{253B6BFB-7B86-0467-4161-D519070EFF6A}"/>
                  </a:ext>
                </a:extLst>
              </p:cNvPr>
              <p:cNvPicPr/>
              <p:nvPr/>
            </p:nvPicPr>
            <p:blipFill>
              <a:blip r:embed="rId7"/>
              <a:stretch>
                <a:fillRect/>
              </a:stretch>
            </p:blipFill>
            <p:spPr>
              <a:xfrm>
                <a:off x="3493080" y="1423800"/>
                <a:ext cx="8408160" cy="4836960"/>
              </a:xfrm>
              <a:prstGeom prst="rect">
                <a:avLst/>
              </a:prstGeom>
            </p:spPr>
          </p:pic>
        </mc:Fallback>
      </mc:AlternateContent>
    </p:spTree>
    <p:extLst>
      <p:ext uri="{BB962C8B-B14F-4D97-AF65-F5344CB8AC3E}">
        <p14:creationId xmlns:p14="http://schemas.microsoft.com/office/powerpoint/2010/main" val="9979296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4800" b="1" dirty="0"/>
              <a:t>Loss Functions for Binary Classification</a:t>
            </a:r>
          </a:p>
        </p:txBody>
      </p:sp>
      <p:pic>
        <p:nvPicPr>
          <p:cNvPr id="4" name="Graphic 3" descr="Cat outline">
            <a:extLst>
              <a:ext uri="{FF2B5EF4-FFF2-40B4-BE49-F238E27FC236}">
                <a16:creationId xmlns:a16="http://schemas.microsoft.com/office/drawing/2014/main" id="{609035D0-CD7C-A942-88FF-881571908A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13367" y="2716619"/>
            <a:ext cx="2654596" cy="2654596"/>
          </a:xfrm>
          <a:prstGeom prst="rect">
            <a:avLst/>
          </a:prstGeom>
        </p:spPr>
      </p:pic>
      <p:sp>
        <p:nvSpPr>
          <p:cNvPr id="5" name="TextBox 4">
            <a:extLst>
              <a:ext uri="{FF2B5EF4-FFF2-40B4-BE49-F238E27FC236}">
                <a16:creationId xmlns:a16="http://schemas.microsoft.com/office/drawing/2014/main" id="{32E2757F-1E44-2A40-BC31-C1048451632B}"/>
              </a:ext>
            </a:extLst>
          </p:cNvPr>
          <p:cNvSpPr txBox="1"/>
          <p:nvPr/>
        </p:nvSpPr>
        <p:spPr>
          <a:xfrm>
            <a:off x="1743739" y="1911266"/>
            <a:ext cx="2593210" cy="584775"/>
          </a:xfrm>
          <a:prstGeom prst="rect">
            <a:avLst/>
          </a:prstGeom>
          <a:noFill/>
        </p:spPr>
        <p:txBody>
          <a:bodyPr wrap="none" rtlCol="0">
            <a:spAutoFit/>
          </a:bodyPr>
          <a:lstStyle/>
          <a:p>
            <a:r>
              <a:rPr lang="en-GB" sz="3200" dirty="0"/>
              <a:t>label y = “cat” </a:t>
            </a:r>
          </a:p>
        </p:txBody>
      </p:sp>
      <p:sp>
        <p:nvSpPr>
          <p:cNvPr id="6" name="TextBox 5">
            <a:extLst>
              <a:ext uri="{FF2B5EF4-FFF2-40B4-BE49-F238E27FC236}">
                <a16:creationId xmlns:a16="http://schemas.microsoft.com/office/drawing/2014/main" id="{013514AD-B3A0-374B-BEB2-111B18ACD382}"/>
              </a:ext>
            </a:extLst>
          </p:cNvPr>
          <p:cNvSpPr txBox="1"/>
          <p:nvPr/>
        </p:nvSpPr>
        <p:spPr>
          <a:xfrm>
            <a:off x="1418618" y="5591793"/>
            <a:ext cx="3243452" cy="584775"/>
          </a:xfrm>
          <a:prstGeom prst="rect">
            <a:avLst/>
          </a:prstGeom>
          <a:noFill/>
        </p:spPr>
        <p:txBody>
          <a:bodyPr wrap="none" rtlCol="0">
            <a:spAutoFit/>
          </a:bodyPr>
          <a:lstStyle/>
          <a:p>
            <a:r>
              <a:rPr lang="en-GB" sz="3200" dirty="0"/>
              <a:t>features x = pixels </a:t>
            </a:r>
          </a:p>
        </p:txBody>
      </p:sp>
      <p:sp>
        <p:nvSpPr>
          <p:cNvPr id="7" name="Left Arrow 6">
            <a:extLst>
              <a:ext uri="{FF2B5EF4-FFF2-40B4-BE49-F238E27FC236}">
                <a16:creationId xmlns:a16="http://schemas.microsoft.com/office/drawing/2014/main" id="{7674EE62-FD33-3040-9189-10971BCF6CC0}"/>
              </a:ext>
            </a:extLst>
          </p:cNvPr>
          <p:cNvSpPr/>
          <p:nvPr/>
        </p:nvSpPr>
        <p:spPr>
          <a:xfrm flipH="1">
            <a:off x="5401339" y="3746205"/>
            <a:ext cx="1850065" cy="59542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9E39FF2-3EA9-F747-94FA-7645F764DA8F}"/>
              </a:ext>
            </a:extLst>
          </p:cNvPr>
          <p:cNvSpPr txBox="1"/>
          <p:nvPr/>
        </p:nvSpPr>
        <p:spPr>
          <a:xfrm>
            <a:off x="7527851" y="3746205"/>
            <a:ext cx="2758576" cy="769441"/>
          </a:xfrm>
          <a:prstGeom prst="rect">
            <a:avLst/>
          </a:prstGeom>
          <a:noFill/>
        </p:spPr>
        <p:txBody>
          <a:bodyPr wrap="none" rtlCol="0">
            <a:spAutoFit/>
          </a:bodyPr>
          <a:lstStyle/>
          <a:p>
            <a:r>
              <a:rPr lang="en-GB" sz="4400" dirty="0"/>
              <a:t>h(x) = “cat”</a:t>
            </a:r>
          </a:p>
        </p:txBody>
      </p:sp>
      <p:sp>
        <p:nvSpPr>
          <p:cNvPr id="11" name="TextBox 10">
            <a:extLst>
              <a:ext uri="{FF2B5EF4-FFF2-40B4-BE49-F238E27FC236}">
                <a16:creationId xmlns:a16="http://schemas.microsoft.com/office/drawing/2014/main" id="{360C33C9-53E0-E248-9602-8315386915A3}"/>
              </a:ext>
            </a:extLst>
          </p:cNvPr>
          <p:cNvSpPr txBox="1"/>
          <p:nvPr/>
        </p:nvSpPr>
        <p:spPr>
          <a:xfrm>
            <a:off x="6542067" y="5560736"/>
            <a:ext cx="1933543" cy="707886"/>
          </a:xfrm>
          <a:prstGeom prst="rect">
            <a:avLst/>
          </a:prstGeom>
          <a:noFill/>
        </p:spPr>
        <p:txBody>
          <a:bodyPr wrap="none" rtlCol="0">
            <a:spAutoFit/>
          </a:bodyPr>
          <a:lstStyle/>
          <a:p>
            <a:r>
              <a:rPr lang="en-GB" sz="4000" dirty="0"/>
              <a:t>Loss = 0 </a:t>
            </a:r>
          </a:p>
        </p:txBody>
      </p:sp>
      <p:sp>
        <p:nvSpPr>
          <p:cNvPr id="3" name="Footer Placeholder 2">
            <a:extLst>
              <a:ext uri="{FF2B5EF4-FFF2-40B4-BE49-F238E27FC236}">
                <a16:creationId xmlns:a16="http://schemas.microsoft.com/office/drawing/2014/main" id="{CE9F36BC-BB90-DF41-B5D5-4E3E482AADD5}"/>
              </a:ext>
            </a:extLst>
          </p:cNvPr>
          <p:cNvSpPr>
            <a:spLocks noGrp="1"/>
          </p:cNvSpPr>
          <p:nvPr>
            <p:ph type="ftr" sz="quarter" idx="11"/>
          </p:nvPr>
        </p:nvSpPr>
        <p:spPr/>
        <p:txBody>
          <a:bodyPr/>
          <a:lstStyle/>
          <a:p>
            <a:r>
              <a:rPr lang="en-GB"/>
              <a:t>A. Jung - Three Components of ML</a:t>
            </a:r>
            <a:endParaRPr lang="en-GB" dirty="0"/>
          </a:p>
        </p:txBody>
      </p:sp>
      <p:sp>
        <p:nvSpPr>
          <p:cNvPr id="9" name="Slide Number Placeholder 8">
            <a:extLst>
              <a:ext uri="{FF2B5EF4-FFF2-40B4-BE49-F238E27FC236}">
                <a16:creationId xmlns:a16="http://schemas.microsoft.com/office/drawing/2014/main" id="{34DED98F-4B61-074B-9CA4-5FF7E5CDA8A6}"/>
              </a:ext>
            </a:extLst>
          </p:cNvPr>
          <p:cNvSpPr>
            <a:spLocks noGrp="1"/>
          </p:cNvSpPr>
          <p:nvPr>
            <p:ph type="sldNum" sz="quarter" idx="12"/>
          </p:nvPr>
        </p:nvSpPr>
        <p:spPr/>
        <p:txBody>
          <a:bodyPr/>
          <a:lstStyle/>
          <a:p>
            <a:fld id="{AC1633F7-ACB1-754E-B76E-ED72C708EAF6}" type="slidenum">
              <a:rPr lang="en-AT" smtClean="0"/>
              <a:pPr/>
              <a:t>89</a:t>
            </a:fld>
            <a:endParaRPr lang="en-AT" dirty="0"/>
          </a:p>
        </p:txBody>
      </p:sp>
      <p:sp>
        <p:nvSpPr>
          <p:cNvPr id="10" name="Date Placeholder 9">
            <a:extLst>
              <a:ext uri="{FF2B5EF4-FFF2-40B4-BE49-F238E27FC236}">
                <a16:creationId xmlns:a16="http://schemas.microsoft.com/office/drawing/2014/main" id="{55B55C3A-1923-17B6-A694-7BE2A0A99AC9}"/>
              </a:ext>
            </a:extLst>
          </p:cNvPr>
          <p:cNvSpPr>
            <a:spLocks noGrp="1"/>
          </p:cNvSpPr>
          <p:nvPr>
            <p:ph type="dt" sz="half" idx="10"/>
          </p:nvPr>
        </p:nvSpPr>
        <p:spPr/>
        <p:txBody>
          <a:bodyPr/>
          <a:lstStyle/>
          <a:p>
            <a:fld id="{78D5716B-4136-CB4B-B38F-33EDEBA21F82}" type="datetime1">
              <a:rPr lang="en-US" smtClean="0"/>
              <a:t>6/23/23</a:t>
            </a:fld>
            <a:endParaRPr lang="en-AT"/>
          </a:p>
        </p:txBody>
      </p:sp>
    </p:spTree>
    <p:extLst>
      <p:ext uri="{BB962C8B-B14F-4D97-AF65-F5344CB8AC3E}">
        <p14:creationId xmlns:p14="http://schemas.microsoft.com/office/powerpoint/2010/main" val="4148461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1A66-F038-E449-B3D8-B6E0AF9B3E16}"/>
              </a:ext>
            </a:extLst>
          </p:cNvPr>
          <p:cNvSpPr>
            <a:spLocks noGrp="1"/>
          </p:cNvSpPr>
          <p:nvPr>
            <p:ph type="title"/>
          </p:nvPr>
        </p:nvSpPr>
        <p:spPr>
          <a:xfrm>
            <a:off x="838200" y="702750"/>
            <a:ext cx="10515600" cy="1325563"/>
          </a:xfrm>
        </p:spPr>
        <p:txBody>
          <a:bodyPr>
            <a:normAutofit/>
          </a:bodyPr>
          <a:lstStyle/>
          <a:p>
            <a:r>
              <a:rPr lang="en-AT" sz="6000" b="1" dirty="0"/>
              <a:t>What is all About ? </a:t>
            </a:r>
          </a:p>
        </p:txBody>
      </p:sp>
      <p:sp>
        <p:nvSpPr>
          <p:cNvPr id="3" name="Content Placeholder 2">
            <a:extLst>
              <a:ext uri="{FF2B5EF4-FFF2-40B4-BE49-F238E27FC236}">
                <a16:creationId xmlns:a16="http://schemas.microsoft.com/office/drawing/2014/main" id="{C2CA35B9-79FE-E042-9603-AC992880B96C}"/>
              </a:ext>
            </a:extLst>
          </p:cNvPr>
          <p:cNvSpPr>
            <a:spLocks noGrp="1"/>
          </p:cNvSpPr>
          <p:nvPr>
            <p:ph idx="1"/>
          </p:nvPr>
        </p:nvSpPr>
        <p:spPr>
          <a:xfrm>
            <a:off x="731520" y="2661408"/>
            <a:ext cx="10728960" cy="2428752"/>
          </a:xfrm>
        </p:spPr>
        <p:txBody>
          <a:bodyPr>
            <a:noAutofit/>
          </a:bodyPr>
          <a:lstStyle/>
          <a:p>
            <a:pPr marL="0" indent="0">
              <a:lnSpc>
                <a:spcPct val="150000"/>
              </a:lnSpc>
              <a:buNone/>
            </a:pPr>
            <a:r>
              <a:rPr lang="en-GB" sz="5400" dirty="0"/>
              <a:t>fit </a:t>
            </a:r>
            <a:r>
              <a:rPr lang="en-GB" sz="5400" dirty="0">
                <a:solidFill>
                  <a:srgbClr val="FF0000"/>
                </a:solidFill>
              </a:rPr>
              <a:t>models</a:t>
            </a:r>
            <a:r>
              <a:rPr lang="en-GB" sz="5400" dirty="0"/>
              <a:t> to </a:t>
            </a:r>
            <a:r>
              <a:rPr lang="en-GB" sz="5400" dirty="0">
                <a:solidFill>
                  <a:srgbClr val="FF0000"/>
                </a:solidFill>
              </a:rPr>
              <a:t>data</a:t>
            </a:r>
            <a:r>
              <a:rPr lang="en-GB" sz="5400" dirty="0"/>
              <a:t> to m</a:t>
            </a:r>
            <a:r>
              <a:rPr lang="en-AT" sz="5400" dirty="0"/>
              <a:t>ake </a:t>
            </a:r>
            <a:r>
              <a:rPr lang="en-AT" sz="5400" dirty="0">
                <a:solidFill>
                  <a:srgbClr val="FF0000"/>
                </a:solidFill>
              </a:rPr>
              <a:t>predictions or forecasts</a:t>
            </a:r>
            <a:r>
              <a:rPr lang="en-AT" sz="5400" dirty="0"/>
              <a:t> ! </a:t>
            </a:r>
          </a:p>
        </p:txBody>
      </p:sp>
      <p:sp>
        <p:nvSpPr>
          <p:cNvPr id="4" name="Footer Placeholder 3">
            <a:extLst>
              <a:ext uri="{FF2B5EF4-FFF2-40B4-BE49-F238E27FC236}">
                <a16:creationId xmlns:a16="http://schemas.microsoft.com/office/drawing/2014/main" id="{FFF6F403-2095-9948-B18D-7318F82291BE}"/>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BEB3B2A0-2618-094D-A6E3-A21BAD553952}"/>
              </a:ext>
            </a:extLst>
          </p:cNvPr>
          <p:cNvSpPr>
            <a:spLocks noGrp="1"/>
          </p:cNvSpPr>
          <p:nvPr>
            <p:ph type="sldNum" sz="quarter" idx="12"/>
          </p:nvPr>
        </p:nvSpPr>
        <p:spPr/>
        <p:txBody>
          <a:bodyPr/>
          <a:lstStyle/>
          <a:p>
            <a:fld id="{AC1633F7-ACB1-754E-B76E-ED72C708EAF6}" type="slidenum">
              <a:rPr lang="en-AT" smtClean="0"/>
              <a:pPr/>
              <a:t>9</a:t>
            </a:fld>
            <a:endParaRPr lang="en-AT" dirty="0"/>
          </a:p>
        </p:txBody>
      </p:sp>
      <p:sp>
        <p:nvSpPr>
          <p:cNvPr id="5" name="Date Placeholder 4">
            <a:extLst>
              <a:ext uri="{FF2B5EF4-FFF2-40B4-BE49-F238E27FC236}">
                <a16:creationId xmlns:a16="http://schemas.microsoft.com/office/drawing/2014/main" id="{853FD539-D88A-4192-2C37-FE190D6EBE80}"/>
              </a:ext>
            </a:extLst>
          </p:cNvPr>
          <p:cNvSpPr>
            <a:spLocks noGrp="1"/>
          </p:cNvSpPr>
          <p:nvPr>
            <p:ph type="dt" sz="half" idx="10"/>
          </p:nvPr>
        </p:nvSpPr>
        <p:spPr/>
        <p:txBody>
          <a:bodyPr/>
          <a:lstStyle/>
          <a:p>
            <a:fld id="{3B209DEB-544C-6B44-AB9E-2BCA208BDB56}" type="datetime1">
              <a:rPr lang="en-US" smtClean="0"/>
              <a:t>6/23/23</a:t>
            </a:fld>
            <a:endParaRPr lang="en-AT"/>
          </a:p>
        </p:txBody>
      </p:sp>
    </p:spTree>
    <p:extLst>
      <p:ext uri="{BB962C8B-B14F-4D97-AF65-F5344CB8AC3E}">
        <p14:creationId xmlns:p14="http://schemas.microsoft.com/office/powerpoint/2010/main" val="4371443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6000" b="1" dirty="0"/>
              <a:t>Classifiers</a:t>
            </a:r>
            <a:r>
              <a:rPr lang="en-US" sz="4800" b="1" dirty="0"/>
              <a:t> </a:t>
            </a:r>
          </a:p>
        </p:txBody>
      </p:sp>
      <p:sp>
        <p:nvSpPr>
          <p:cNvPr id="3" name="TextBox 2">
            <a:extLst>
              <a:ext uri="{FF2B5EF4-FFF2-40B4-BE49-F238E27FC236}">
                <a16:creationId xmlns:a16="http://schemas.microsoft.com/office/drawing/2014/main" id="{8E35AC18-70F6-1143-82FD-B1F33C46D221}"/>
              </a:ext>
            </a:extLst>
          </p:cNvPr>
          <p:cNvSpPr txBox="1"/>
          <p:nvPr/>
        </p:nvSpPr>
        <p:spPr>
          <a:xfrm>
            <a:off x="838200" y="1426131"/>
            <a:ext cx="10515599" cy="52937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4000" dirty="0"/>
              <a:t>consider label values either “cat” or “dog”</a:t>
            </a:r>
          </a:p>
          <a:p>
            <a:pPr marL="285750" indent="-285750">
              <a:lnSpc>
                <a:spcPct val="150000"/>
              </a:lnSpc>
              <a:buFont typeface="Arial" panose="020B0604020202020204" pitchFamily="34" charset="0"/>
              <a:buChar char="•"/>
            </a:pPr>
            <a:r>
              <a:rPr lang="en-GB" sz="4000" dirty="0"/>
              <a:t>features vector x = pixels values</a:t>
            </a:r>
          </a:p>
          <a:p>
            <a:pPr marL="285750" indent="-285750">
              <a:buFont typeface="Arial" panose="020B0604020202020204" pitchFamily="34" charset="0"/>
              <a:buChar char="•"/>
            </a:pPr>
            <a:r>
              <a:rPr lang="en-GB" sz="4000" dirty="0"/>
              <a:t>can we use linear hypothesis maps h(x)?</a:t>
            </a:r>
          </a:p>
          <a:p>
            <a:endParaRPr lang="en-GB" sz="4000" dirty="0"/>
          </a:p>
          <a:p>
            <a:pPr marL="285750" indent="-285750">
              <a:buFont typeface="Arial" panose="020B0604020202020204" pitchFamily="34" charset="0"/>
              <a:buChar char="•"/>
            </a:pPr>
            <a:r>
              <a:rPr lang="en-GB" sz="4000" dirty="0"/>
              <a:t>YES! </a:t>
            </a:r>
          </a:p>
          <a:p>
            <a:pPr marL="285750" indent="-285750">
              <a:buFont typeface="Arial" panose="020B0604020202020204" pitchFamily="34" charset="0"/>
              <a:buChar char="•"/>
            </a:pPr>
            <a:r>
              <a:rPr lang="en-GB" sz="4000" dirty="0"/>
              <a:t>use sign h(x) to classify: h(x) &gt; 0 </a:t>
            </a:r>
            <a:r>
              <a:rPr lang="en-GB" sz="4000" dirty="0">
                <a:sym typeface="Wingdings" pitchFamily="2" charset="2"/>
              </a:rPr>
              <a:t> “dog”</a:t>
            </a:r>
          </a:p>
          <a:p>
            <a:pPr marL="285750" indent="-285750">
              <a:buFont typeface="Arial" panose="020B0604020202020204" pitchFamily="34" charset="0"/>
              <a:buChar char="•"/>
            </a:pPr>
            <a:r>
              <a:rPr lang="en-GB" sz="4000" dirty="0">
                <a:sym typeface="Wingdings" pitchFamily="2" charset="2"/>
              </a:rPr>
              <a:t>use |h(x)| as confidence measure </a:t>
            </a:r>
            <a:endParaRPr lang="en-GB" sz="4000" dirty="0"/>
          </a:p>
          <a:p>
            <a:pPr marL="285750" indent="-28575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58094512-9132-8744-9B5B-A5AA0BAE315F}"/>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159A4A57-4CFD-D446-814B-76639E1BDD86}"/>
              </a:ext>
            </a:extLst>
          </p:cNvPr>
          <p:cNvSpPr>
            <a:spLocks noGrp="1"/>
          </p:cNvSpPr>
          <p:nvPr>
            <p:ph type="sldNum" sz="quarter" idx="12"/>
          </p:nvPr>
        </p:nvSpPr>
        <p:spPr/>
        <p:txBody>
          <a:bodyPr/>
          <a:lstStyle/>
          <a:p>
            <a:fld id="{AC1633F7-ACB1-754E-B76E-ED72C708EAF6}" type="slidenum">
              <a:rPr lang="en-AT" smtClean="0"/>
              <a:pPr/>
              <a:t>90</a:t>
            </a:fld>
            <a:endParaRPr lang="en-AT" dirty="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AF15ADF4-3214-1F48-8703-543B770F9669}"/>
                  </a:ext>
                </a:extLst>
              </p14:cNvPr>
              <p14:cNvContentPartPr/>
              <p14:nvPr/>
            </p14:nvContentPartPr>
            <p14:xfrm>
              <a:off x="6345720" y="3961080"/>
              <a:ext cx="3292200" cy="1140120"/>
            </p14:xfrm>
          </p:contentPart>
        </mc:Choice>
        <mc:Fallback xmlns="">
          <p:pic>
            <p:nvPicPr>
              <p:cNvPr id="6" name="Ink 5">
                <a:extLst>
                  <a:ext uri="{FF2B5EF4-FFF2-40B4-BE49-F238E27FC236}">
                    <a16:creationId xmlns:a16="http://schemas.microsoft.com/office/drawing/2014/main" id="{AF15ADF4-3214-1F48-8703-543B770F9669}"/>
                  </a:ext>
                </a:extLst>
              </p:cNvPr>
              <p:cNvPicPr/>
              <p:nvPr/>
            </p:nvPicPr>
            <p:blipFill>
              <a:blip r:embed="rId3"/>
              <a:stretch>
                <a:fillRect/>
              </a:stretch>
            </p:blipFill>
            <p:spPr>
              <a:xfrm>
                <a:off x="6336360" y="3951720"/>
                <a:ext cx="3310920" cy="1158840"/>
              </a:xfrm>
              <a:prstGeom prst="rect">
                <a:avLst/>
              </a:prstGeom>
            </p:spPr>
          </p:pic>
        </mc:Fallback>
      </mc:AlternateContent>
      <p:sp>
        <p:nvSpPr>
          <p:cNvPr id="7" name="Date Placeholder 6">
            <a:extLst>
              <a:ext uri="{FF2B5EF4-FFF2-40B4-BE49-F238E27FC236}">
                <a16:creationId xmlns:a16="http://schemas.microsoft.com/office/drawing/2014/main" id="{2235090E-C121-F84D-2A85-EE2AD0A299E9}"/>
              </a:ext>
            </a:extLst>
          </p:cNvPr>
          <p:cNvSpPr>
            <a:spLocks noGrp="1"/>
          </p:cNvSpPr>
          <p:nvPr>
            <p:ph type="dt" sz="half" idx="10"/>
          </p:nvPr>
        </p:nvSpPr>
        <p:spPr/>
        <p:txBody>
          <a:bodyPr/>
          <a:lstStyle/>
          <a:p>
            <a:fld id="{30440980-10C0-E341-AF0A-3A4474A046B7}" type="datetime1">
              <a:rPr lang="en-US" smtClean="0"/>
              <a:t>6/23/23</a:t>
            </a:fld>
            <a:endParaRPr lang="en-AT"/>
          </a:p>
        </p:txBody>
      </p:sp>
    </p:spTree>
    <p:extLst>
      <p:ext uri="{BB962C8B-B14F-4D97-AF65-F5344CB8AC3E}">
        <p14:creationId xmlns:p14="http://schemas.microsoft.com/office/powerpoint/2010/main" val="32205421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4800" b="1" dirty="0"/>
              <a:t>Loss Functions for Binary Classification</a:t>
            </a:r>
          </a:p>
        </p:txBody>
      </p:sp>
      <p:pic>
        <p:nvPicPr>
          <p:cNvPr id="9" name="Picture 8" descr="Chart, line chart&#10;&#10;Description automatically generated">
            <a:extLst>
              <a:ext uri="{FF2B5EF4-FFF2-40B4-BE49-F238E27FC236}">
                <a16:creationId xmlns:a16="http://schemas.microsoft.com/office/drawing/2014/main" id="{77B2B11A-16F3-3745-AAD3-C64E641C8B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5900" y="1690688"/>
            <a:ext cx="11760200" cy="4279900"/>
          </a:xfrm>
          <a:prstGeom prst="rect">
            <a:avLst/>
          </a:prstGeom>
        </p:spPr>
      </p:pic>
      <p:sp>
        <p:nvSpPr>
          <p:cNvPr id="10" name="TextBox 9">
            <a:extLst>
              <a:ext uri="{FF2B5EF4-FFF2-40B4-BE49-F238E27FC236}">
                <a16:creationId xmlns:a16="http://schemas.microsoft.com/office/drawing/2014/main" id="{B6BFED47-3C52-834D-B462-DB757A3B0971}"/>
              </a:ext>
            </a:extLst>
          </p:cNvPr>
          <p:cNvSpPr txBox="1"/>
          <p:nvPr/>
        </p:nvSpPr>
        <p:spPr>
          <a:xfrm>
            <a:off x="1107830" y="6231265"/>
            <a:ext cx="5766579" cy="523220"/>
          </a:xfrm>
          <a:prstGeom prst="rect">
            <a:avLst/>
          </a:prstGeom>
          <a:noFill/>
        </p:spPr>
        <p:txBody>
          <a:bodyPr wrap="none" rtlCol="0">
            <a:spAutoFit/>
          </a:bodyPr>
          <a:lstStyle/>
          <a:p>
            <a:r>
              <a:rPr lang="en-GB" sz="2800" dirty="0"/>
              <a:t>more on this in lecture “Classification”</a:t>
            </a:r>
          </a:p>
        </p:txBody>
      </p:sp>
      <p:sp>
        <p:nvSpPr>
          <p:cNvPr id="3" name="Footer Placeholder 2">
            <a:extLst>
              <a:ext uri="{FF2B5EF4-FFF2-40B4-BE49-F238E27FC236}">
                <a16:creationId xmlns:a16="http://schemas.microsoft.com/office/drawing/2014/main" id="{B4652450-7634-3040-B0F4-A94A3A09C8FE}"/>
              </a:ext>
            </a:extLst>
          </p:cNvPr>
          <p:cNvSpPr>
            <a:spLocks noGrp="1"/>
          </p:cNvSpPr>
          <p:nvPr>
            <p:ph type="ftr" sz="quarter" idx="11"/>
          </p:nvPr>
        </p:nvSpPr>
        <p:spPr/>
        <p:txBody>
          <a:bodyPr/>
          <a:lstStyle/>
          <a:p>
            <a:r>
              <a:rPr lang="en-GB"/>
              <a:t>A. Jung - Three Components of ML</a:t>
            </a:r>
            <a:endParaRPr lang="en-GB" dirty="0"/>
          </a:p>
        </p:txBody>
      </p:sp>
      <p:sp>
        <p:nvSpPr>
          <p:cNvPr id="4" name="Slide Number Placeholder 3">
            <a:extLst>
              <a:ext uri="{FF2B5EF4-FFF2-40B4-BE49-F238E27FC236}">
                <a16:creationId xmlns:a16="http://schemas.microsoft.com/office/drawing/2014/main" id="{16789B8F-6856-3545-BAE2-008A4A1CCAAC}"/>
              </a:ext>
            </a:extLst>
          </p:cNvPr>
          <p:cNvSpPr>
            <a:spLocks noGrp="1"/>
          </p:cNvSpPr>
          <p:nvPr>
            <p:ph type="sldNum" sz="quarter" idx="12"/>
          </p:nvPr>
        </p:nvSpPr>
        <p:spPr/>
        <p:txBody>
          <a:bodyPr/>
          <a:lstStyle/>
          <a:p>
            <a:fld id="{AC1633F7-ACB1-754E-B76E-ED72C708EAF6}" type="slidenum">
              <a:rPr lang="en-AT" smtClean="0"/>
              <a:pPr/>
              <a:t>91</a:t>
            </a:fld>
            <a:endParaRPr lang="en-AT" dirty="0"/>
          </a:p>
        </p:txBody>
      </p:sp>
      <p:sp>
        <p:nvSpPr>
          <p:cNvPr id="6" name="Date Placeholder 5">
            <a:extLst>
              <a:ext uri="{FF2B5EF4-FFF2-40B4-BE49-F238E27FC236}">
                <a16:creationId xmlns:a16="http://schemas.microsoft.com/office/drawing/2014/main" id="{2EC6B550-C39F-4A34-2DB3-5769F9E03632}"/>
              </a:ext>
            </a:extLst>
          </p:cNvPr>
          <p:cNvSpPr>
            <a:spLocks noGrp="1"/>
          </p:cNvSpPr>
          <p:nvPr>
            <p:ph type="dt" sz="half" idx="10"/>
          </p:nvPr>
        </p:nvSpPr>
        <p:spPr/>
        <p:txBody>
          <a:bodyPr/>
          <a:lstStyle/>
          <a:p>
            <a:fld id="{F8A4730D-AA9D-D64D-8860-42AA31032105}" type="datetime1">
              <a:rPr lang="en-US" smtClean="0"/>
              <a:t>6/23/23</a:t>
            </a:fld>
            <a:endParaRPr lang="en-AT"/>
          </a:p>
        </p:txBody>
      </p:sp>
    </p:spTree>
    <p:extLst>
      <p:ext uri="{BB962C8B-B14F-4D97-AF65-F5344CB8AC3E}">
        <p14:creationId xmlns:p14="http://schemas.microsoft.com/office/powerpoint/2010/main" val="2666290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Which Loss Function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8E0D6D50-75A4-C546-852A-BF70AC2AB095}"/>
              </a:ext>
            </a:extLst>
          </p:cNvPr>
          <p:cNvSpPr>
            <a:spLocks noGrp="1"/>
          </p:cNvSpPr>
          <p:nvPr>
            <p:ph type="sldNum" sz="quarter" idx="12"/>
          </p:nvPr>
        </p:nvSpPr>
        <p:spPr/>
        <p:txBody>
          <a:bodyPr/>
          <a:lstStyle/>
          <a:p>
            <a:fld id="{AC1633F7-ACB1-754E-B76E-ED72C708EAF6}" type="slidenum">
              <a:rPr lang="en-AT" smtClean="0"/>
              <a:pPr/>
              <a:t>92</a:t>
            </a:fld>
            <a:endParaRPr lang="en-AT" dirty="0"/>
          </a:p>
        </p:txBody>
      </p:sp>
      <p:sp>
        <p:nvSpPr>
          <p:cNvPr id="5" name="TextBox 4">
            <a:extLst>
              <a:ext uri="{FF2B5EF4-FFF2-40B4-BE49-F238E27FC236}">
                <a16:creationId xmlns:a16="http://schemas.microsoft.com/office/drawing/2014/main" id="{E56B6BAD-8372-A648-B1A6-AFA929C1B5B0}"/>
              </a:ext>
            </a:extLst>
          </p:cNvPr>
          <p:cNvSpPr txBox="1"/>
          <p:nvPr/>
        </p:nvSpPr>
        <p:spPr>
          <a:xfrm>
            <a:off x="427563" y="2092568"/>
            <a:ext cx="11442052" cy="2862322"/>
          </a:xfrm>
          <a:prstGeom prst="rect">
            <a:avLst/>
          </a:prstGeom>
          <a:noFill/>
        </p:spPr>
        <p:txBody>
          <a:bodyPr wrap="square" rtlCol="0">
            <a:spAutoFit/>
          </a:bodyPr>
          <a:lstStyle/>
          <a:p>
            <a:pPr marL="285750" indent="-285750">
              <a:buFont typeface="Arial" panose="020B0604020202020204" pitchFamily="34" charset="0"/>
              <a:buChar char="•"/>
            </a:pPr>
            <a:r>
              <a:rPr lang="en-GB" sz="3600" dirty="0"/>
              <a:t>statistical aspects (should favour “reasonable” hypothesis)</a:t>
            </a:r>
          </a:p>
          <a:p>
            <a:r>
              <a:rPr lang="en-GB" sz="3600" dirty="0"/>
              <a:t> </a:t>
            </a:r>
          </a:p>
          <a:p>
            <a:pPr marL="285750" indent="-285750">
              <a:buFont typeface="Arial" panose="020B0604020202020204" pitchFamily="34" charset="0"/>
              <a:buChar char="•"/>
            </a:pPr>
            <a:r>
              <a:rPr lang="en-GB" sz="3600" dirty="0"/>
              <a:t>computational aspects (must be able to minimize them)</a:t>
            </a:r>
          </a:p>
          <a:p>
            <a:r>
              <a:rPr lang="en-GB" sz="3600" dirty="0"/>
              <a:t> </a:t>
            </a:r>
          </a:p>
          <a:p>
            <a:pPr marL="285750" indent="-285750">
              <a:buFont typeface="Arial" panose="020B0604020202020204" pitchFamily="34" charset="0"/>
              <a:buChar char="•"/>
            </a:pPr>
            <a:r>
              <a:rPr lang="en-GB" sz="3600" dirty="0"/>
              <a:t>interpretation (what does log-loss = -3 mean ?)</a:t>
            </a:r>
          </a:p>
        </p:txBody>
      </p:sp>
      <p:sp>
        <p:nvSpPr>
          <p:cNvPr id="3" name="TextBox 2">
            <a:extLst>
              <a:ext uri="{FF2B5EF4-FFF2-40B4-BE49-F238E27FC236}">
                <a16:creationId xmlns:a16="http://schemas.microsoft.com/office/drawing/2014/main" id="{1A9C05B7-FC78-044D-A52A-0A41E0CC8452}"/>
              </a:ext>
            </a:extLst>
          </p:cNvPr>
          <p:cNvSpPr txBox="1"/>
          <p:nvPr/>
        </p:nvSpPr>
        <p:spPr>
          <a:xfrm>
            <a:off x="550985" y="5462955"/>
            <a:ext cx="10694594" cy="646331"/>
          </a:xfrm>
          <a:prstGeom prst="rect">
            <a:avLst/>
          </a:prstGeom>
          <a:noFill/>
        </p:spPr>
        <p:txBody>
          <a:bodyPr wrap="none" rtlCol="0">
            <a:spAutoFit/>
          </a:bodyPr>
          <a:lstStyle/>
          <a:p>
            <a:r>
              <a:rPr lang="en-GB" sz="3600" dirty="0"/>
              <a:t>…..choosing a suitable loss function is often non-trivial ! </a:t>
            </a:r>
          </a:p>
        </p:txBody>
      </p:sp>
      <p:sp>
        <p:nvSpPr>
          <p:cNvPr id="6" name="Date Placeholder 5">
            <a:extLst>
              <a:ext uri="{FF2B5EF4-FFF2-40B4-BE49-F238E27FC236}">
                <a16:creationId xmlns:a16="http://schemas.microsoft.com/office/drawing/2014/main" id="{2170D60F-D3DB-23A5-AF91-848FC2477703}"/>
              </a:ext>
            </a:extLst>
          </p:cNvPr>
          <p:cNvSpPr>
            <a:spLocks noGrp="1"/>
          </p:cNvSpPr>
          <p:nvPr>
            <p:ph type="dt" sz="half" idx="10"/>
          </p:nvPr>
        </p:nvSpPr>
        <p:spPr/>
        <p:txBody>
          <a:bodyPr/>
          <a:lstStyle/>
          <a:p>
            <a:fld id="{E7C5948F-E3F0-3840-9893-0FA95E50648B}" type="datetime1">
              <a:rPr lang="en-US" smtClean="0"/>
              <a:t>6/23/23</a:t>
            </a:fld>
            <a:endParaRPr lang="en-AT"/>
          </a:p>
        </p:txBody>
      </p:sp>
    </p:spTree>
    <p:extLst>
      <p:ext uri="{BB962C8B-B14F-4D97-AF65-F5344CB8AC3E}">
        <p14:creationId xmlns:p14="http://schemas.microsoft.com/office/powerpoint/2010/main" val="614240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fontScale="90000"/>
          </a:bodyPr>
          <a:lstStyle/>
          <a:p>
            <a:r>
              <a:rPr lang="en-AT" sz="7200" b="1" dirty="0"/>
              <a:t>Recent Paper about Coming up with a Good Loss Function</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8E0D6D50-75A4-C546-852A-BF70AC2AB095}"/>
              </a:ext>
            </a:extLst>
          </p:cNvPr>
          <p:cNvSpPr>
            <a:spLocks noGrp="1"/>
          </p:cNvSpPr>
          <p:nvPr>
            <p:ph type="sldNum" sz="quarter" idx="12"/>
          </p:nvPr>
        </p:nvSpPr>
        <p:spPr/>
        <p:txBody>
          <a:bodyPr/>
          <a:lstStyle/>
          <a:p>
            <a:fld id="{AC1633F7-ACB1-754E-B76E-ED72C708EAF6}" type="slidenum">
              <a:rPr lang="en-AT" smtClean="0"/>
              <a:pPr/>
              <a:t>93</a:t>
            </a:fld>
            <a:endParaRPr lang="en-AT" dirty="0"/>
          </a:p>
        </p:txBody>
      </p:sp>
      <p:pic>
        <p:nvPicPr>
          <p:cNvPr id="7" name="Picture 6" descr="Table&#10;&#10;Description automatically generated">
            <a:extLst>
              <a:ext uri="{FF2B5EF4-FFF2-40B4-BE49-F238E27FC236}">
                <a16:creationId xmlns:a16="http://schemas.microsoft.com/office/drawing/2014/main" id="{76A13EA5-9B23-2447-93EC-C94A5B5C7A33}"/>
              </a:ext>
            </a:extLst>
          </p:cNvPr>
          <p:cNvPicPr>
            <a:picLocks noChangeAspect="1"/>
          </p:cNvPicPr>
          <p:nvPr/>
        </p:nvPicPr>
        <p:blipFill>
          <a:blip r:embed="rId2"/>
          <a:stretch>
            <a:fillRect/>
          </a:stretch>
        </p:blipFill>
        <p:spPr>
          <a:xfrm>
            <a:off x="2600065" y="1962567"/>
            <a:ext cx="4508500" cy="3327400"/>
          </a:xfrm>
          <a:prstGeom prst="rect">
            <a:avLst/>
          </a:prstGeom>
        </p:spPr>
      </p:pic>
      <p:sp>
        <p:nvSpPr>
          <p:cNvPr id="8" name="TextBox 7">
            <a:extLst>
              <a:ext uri="{FF2B5EF4-FFF2-40B4-BE49-F238E27FC236}">
                <a16:creationId xmlns:a16="http://schemas.microsoft.com/office/drawing/2014/main" id="{384D1B9B-9C8B-E449-B0A7-F7B133B84A71}"/>
              </a:ext>
            </a:extLst>
          </p:cNvPr>
          <p:cNvSpPr txBox="1"/>
          <p:nvPr/>
        </p:nvSpPr>
        <p:spPr>
          <a:xfrm>
            <a:off x="1484026" y="5531370"/>
            <a:ext cx="7169527" cy="646331"/>
          </a:xfrm>
          <a:prstGeom prst="rect">
            <a:avLst/>
          </a:prstGeom>
          <a:noFill/>
        </p:spPr>
        <p:txBody>
          <a:bodyPr wrap="none" rtlCol="0">
            <a:spAutoFit/>
          </a:bodyPr>
          <a:lstStyle/>
          <a:p>
            <a:r>
              <a:rPr lang="en-GB" sz="3600" dirty="0"/>
              <a:t>https://</a:t>
            </a:r>
            <a:r>
              <a:rPr lang="en-GB" sz="3600" dirty="0" err="1"/>
              <a:t>arxiv.org</a:t>
            </a:r>
            <a:r>
              <a:rPr lang="en-GB" sz="3600" dirty="0"/>
              <a:t>/pdf/2111.09406.pdf</a:t>
            </a:r>
          </a:p>
        </p:txBody>
      </p:sp>
      <p:sp>
        <p:nvSpPr>
          <p:cNvPr id="3" name="Date Placeholder 2">
            <a:extLst>
              <a:ext uri="{FF2B5EF4-FFF2-40B4-BE49-F238E27FC236}">
                <a16:creationId xmlns:a16="http://schemas.microsoft.com/office/drawing/2014/main" id="{1FD273EB-E49B-7175-ADCC-E27F7F69CDF2}"/>
              </a:ext>
            </a:extLst>
          </p:cNvPr>
          <p:cNvSpPr>
            <a:spLocks noGrp="1"/>
          </p:cNvSpPr>
          <p:nvPr>
            <p:ph type="dt" sz="half" idx="10"/>
          </p:nvPr>
        </p:nvSpPr>
        <p:spPr/>
        <p:txBody>
          <a:bodyPr/>
          <a:lstStyle/>
          <a:p>
            <a:fld id="{7FECA0E8-0148-7341-B2D6-C6AE5BC50697}" type="datetime1">
              <a:rPr lang="en-US" smtClean="0"/>
              <a:t>6/23/23</a:t>
            </a:fld>
            <a:endParaRPr lang="en-AT"/>
          </a:p>
        </p:txBody>
      </p:sp>
    </p:spTree>
    <p:extLst>
      <p:ext uri="{BB962C8B-B14F-4D97-AF65-F5344CB8AC3E}">
        <p14:creationId xmlns:p14="http://schemas.microsoft.com/office/powerpoint/2010/main" val="16481645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175655" y="365125"/>
            <a:ext cx="11840690" cy="1439924"/>
          </a:xfrm>
        </p:spPr>
        <p:txBody>
          <a:bodyPr>
            <a:noAutofit/>
          </a:bodyPr>
          <a:lstStyle/>
          <a:p>
            <a:r>
              <a:rPr lang="en-GB" sz="8000" b="1" dirty="0"/>
              <a:t>Main Components of ML </a:t>
            </a:r>
            <a:endParaRPr lang="en-AT" sz="8000" b="1" dirty="0"/>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8" name="TextBox 7">
            <a:extLst>
              <a:ext uri="{FF2B5EF4-FFF2-40B4-BE49-F238E27FC236}">
                <a16:creationId xmlns:a16="http://schemas.microsoft.com/office/drawing/2014/main" id="{8BC6DBD9-F708-C648-9632-DD5A3A8FAD58}"/>
              </a:ext>
            </a:extLst>
          </p:cNvPr>
          <p:cNvSpPr txBox="1"/>
          <p:nvPr/>
        </p:nvSpPr>
        <p:spPr>
          <a:xfrm>
            <a:off x="1074671" y="1805049"/>
            <a:ext cx="2630848" cy="410420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GB" sz="6000" dirty="0">
                <a:solidFill>
                  <a:srgbClr val="FF0000"/>
                </a:solidFill>
              </a:rPr>
              <a:t>data </a:t>
            </a:r>
          </a:p>
          <a:p>
            <a:pPr marL="285750" indent="-285750">
              <a:lnSpc>
                <a:spcPct val="150000"/>
              </a:lnSpc>
              <a:buFont typeface="Arial" panose="020B0604020202020204" pitchFamily="34" charset="0"/>
              <a:buChar char="•"/>
            </a:pPr>
            <a:r>
              <a:rPr lang="en-GB" sz="6000" dirty="0">
                <a:solidFill>
                  <a:srgbClr val="00B050"/>
                </a:solidFill>
              </a:rPr>
              <a:t>model</a:t>
            </a:r>
            <a:r>
              <a:rPr lang="en-GB" sz="6000" dirty="0"/>
              <a:t> </a:t>
            </a:r>
          </a:p>
          <a:p>
            <a:pPr marL="285750" indent="-285750">
              <a:lnSpc>
                <a:spcPct val="150000"/>
              </a:lnSpc>
              <a:buFont typeface="Arial" panose="020B0604020202020204" pitchFamily="34" charset="0"/>
              <a:buChar char="•"/>
            </a:pPr>
            <a:r>
              <a:rPr lang="en-GB" sz="6000" dirty="0">
                <a:solidFill>
                  <a:srgbClr val="0070C0"/>
                </a:solidFill>
              </a:rPr>
              <a:t>loss</a:t>
            </a:r>
          </a:p>
        </p:txBody>
      </p:sp>
      <p:sp>
        <p:nvSpPr>
          <p:cNvPr id="3" name="Slide Number Placeholder 2">
            <a:extLst>
              <a:ext uri="{FF2B5EF4-FFF2-40B4-BE49-F238E27FC236}">
                <a16:creationId xmlns:a16="http://schemas.microsoft.com/office/drawing/2014/main" id="{B7258416-BAE4-AA42-96CA-6328F9B03B04}"/>
              </a:ext>
            </a:extLst>
          </p:cNvPr>
          <p:cNvSpPr>
            <a:spLocks noGrp="1"/>
          </p:cNvSpPr>
          <p:nvPr>
            <p:ph type="sldNum" sz="quarter" idx="12"/>
          </p:nvPr>
        </p:nvSpPr>
        <p:spPr/>
        <p:txBody>
          <a:bodyPr/>
          <a:lstStyle/>
          <a:p>
            <a:fld id="{AC1633F7-ACB1-754E-B76E-ED72C708EAF6}" type="slidenum">
              <a:rPr lang="en-AT" smtClean="0"/>
              <a:pPr/>
              <a:t>94</a:t>
            </a:fld>
            <a:endParaRPr lang="en-AT" dirty="0"/>
          </a:p>
        </p:txBody>
      </p:sp>
      <p:sp>
        <p:nvSpPr>
          <p:cNvPr id="5" name="Date Placeholder 4">
            <a:extLst>
              <a:ext uri="{FF2B5EF4-FFF2-40B4-BE49-F238E27FC236}">
                <a16:creationId xmlns:a16="http://schemas.microsoft.com/office/drawing/2014/main" id="{9DB00958-559E-8845-016F-1549AE6BD59A}"/>
              </a:ext>
            </a:extLst>
          </p:cNvPr>
          <p:cNvSpPr>
            <a:spLocks noGrp="1"/>
          </p:cNvSpPr>
          <p:nvPr>
            <p:ph type="dt" sz="half" idx="10"/>
          </p:nvPr>
        </p:nvSpPr>
        <p:spPr/>
        <p:txBody>
          <a:bodyPr/>
          <a:lstStyle/>
          <a:p>
            <a:fld id="{ABF89510-4750-EE4A-9CAD-DD4C3C517635}" type="datetime1">
              <a:rPr lang="en-US" smtClean="0"/>
              <a:t>6/23/23</a:t>
            </a:fld>
            <a:endParaRPr lang="en-AT"/>
          </a:p>
        </p:txBody>
      </p:sp>
    </p:spTree>
    <p:extLst>
      <p:ext uri="{BB962C8B-B14F-4D97-AF65-F5344CB8AC3E}">
        <p14:creationId xmlns:p14="http://schemas.microsoft.com/office/powerpoint/2010/main" val="20419739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AC66365D-82D4-F140-B874-2395ED12939D}"/>
              </a:ext>
            </a:extLst>
          </p:cNvPr>
          <p:cNvCxnSpPr>
            <a:cxnSpLocks/>
          </p:cNvCxnSpPr>
          <p:nvPr/>
        </p:nvCxnSpPr>
        <p:spPr>
          <a:xfrm flipV="1">
            <a:off x="1676400" y="1965960"/>
            <a:ext cx="8512629" cy="3572411"/>
          </a:xfrm>
          <a:prstGeom prst="straightConnector1">
            <a:avLst/>
          </a:prstGeom>
          <a:ln w="508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351310" y="90276"/>
            <a:ext cx="11840690" cy="1439924"/>
          </a:xfrm>
        </p:spPr>
        <p:txBody>
          <a:bodyPr>
            <a:noAutofit/>
          </a:bodyPr>
          <a:lstStyle/>
          <a:p>
            <a:r>
              <a:rPr lang="en-GB" sz="6000" b="1" dirty="0"/>
              <a:t>Landscape of ML Methods</a:t>
            </a:r>
            <a:endParaRPr lang="en-AT" sz="6000" b="1" dirty="0"/>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cxnSp>
        <p:nvCxnSpPr>
          <p:cNvPr id="9" name="Straight Arrow Connector 8">
            <a:extLst>
              <a:ext uri="{FF2B5EF4-FFF2-40B4-BE49-F238E27FC236}">
                <a16:creationId xmlns:a16="http://schemas.microsoft.com/office/drawing/2014/main" id="{14304A26-328B-FB4F-8AAE-695F02EA390A}"/>
              </a:ext>
            </a:extLst>
          </p:cNvPr>
          <p:cNvCxnSpPr>
            <a:cxnSpLocks/>
          </p:cNvCxnSpPr>
          <p:nvPr/>
        </p:nvCxnSpPr>
        <p:spPr>
          <a:xfrm>
            <a:off x="1894906" y="5318165"/>
            <a:ext cx="8402188"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104C99B-0953-B540-B05B-78CD4892B8C4}"/>
              </a:ext>
            </a:extLst>
          </p:cNvPr>
          <p:cNvCxnSpPr>
            <a:cxnSpLocks/>
          </p:cNvCxnSpPr>
          <p:nvPr/>
        </p:nvCxnSpPr>
        <p:spPr>
          <a:xfrm flipV="1">
            <a:off x="2377440" y="1965960"/>
            <a:ext cx="0" cy="364236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32F17EE-0CE1-8144-96B2-4C774C06D81A}"/>
              </a:ext>
            </a:extLst>
          </p:cNvPr>
          <p:cNvSpPr txBox="1"/>
          <p:nvPr/>
        </p:nvSpPr>
        <p:spPr>
          <a:xfrm>
            <a:off x="10297094" y="4995000"/>
            <a:ext cx="1374094" cy="646331"/>
          </a:xfrm>
          <a:prstGeom prst="rect">
            <a:avLst/>
          </a:prstGeom>
          <a:noFill/>
        </p:spPr>
        <p:txBody>
          <a:bodyPr wrap="none" rtlCol="0">
            <a:spAutoFit/>
          </a:bodyPr>
          <a:lstStyle/>
          <a:p>
            <a:r>
              <a:rPr lang="en-AT" sz="3600" dirty="0">
                <a:solidFill>
                  <a:srgbClr val="00B050"/>
                </a:solidFill>
              </a:rPr>
              <a:t>model</a:t>
            </a:r>
          </a:p>
        </p:txBody>
      </p:sp>
      <p:sp>
        <p:nvSpPr>
          <p:cNvPr id="18" name="TextBox 17">
            <a:extLst>
              <a:ext uri="{FF2B5EF4-FFF2-40B4-BE49-F238E27FC236}">
                <a16:creationId xmlns:a16="http://schemas.microsoft.com/office/drawing/2014/main" id="{E2D8AAE6-18CF-BE4D-BE05-008D873D2DE1}"/>
              </a:ext>
            </a:extLst>
          </p:cNvPr>
          <p:cNvSpPr txBox="1"/>
          <p:nvPr/>
        </p:nvSpPr>
        <p:spPr>
          <a:xfrm>
            <a:off x="10130680" y="1311255"/>
            <a:ext cx="1013098" cy="646331"/>
          </a:xfrm>
          <a:prstGeom prst="rect">
            <a:avLst/>
          </a:prstGeom>
          <a:noFill/>
        </p:spPr>
        <p:txBody>
          <a:bodyPr wrap="none" rtlCol="0">
            <a:spAutoFit/>
          </a:bodyPr>
          <a:lstStyle/>
          <a:p>
            <a:r>
              <a:rPr lang="en-AT" sz="3600" dirty="0">
                <a:solidFill>
                  <a:srgbClr val="FF0000"/>
                </a:solidFill>
              </a:rPr>
              <a:t>data</a:t>
            </a:r>
          </a:p>
        </p:txBody>
      </p:sp>
      <p:sp>
        <p:nvSpPr>
          <p:cNvPr id="19" name="TextBox 18">
            <a:extLst>
              <a:ext uri="{FF2B5EF4-FFF2-40B4-BE49-F238E27FC236}">
                <a16:creationId xmlns:a16="http://schemas.microsoft.com/office/drawing/2014/main" id="{12A8D48B-27D2-D543-8141-F84D6835F97D}"/>
              </a:ext>
            </a:extLst>
          </p:cNvPr>
          <p:cNvSpPr txBox="1"/>
          <p:nvPr/>
        </p:nvSpPr>
        <p:spPr>
          <a:xfrm>
            <a:off x="1929240" y="1319629"/>
            <a:ext cx="896399" cy="646331"/>
          </a:xfrm>
          <a:prstGeom prst="rect">
            <a:avLst/>
          </a:prstGeom>
          <a:noFill/>
        </p:spPr>
        <p:txBody>
          <a:bodyPr wrap="none" rtlCol="0">
            <a:spAutoFit/>
          </a:bodyPr>
          <a:lstStyle/>
          <a:p>
            <a:r>
              <a:rPr lang="en-AT" sz="3600" dirty="0">
                <a:solidFill>
                  <a:srgbClr val="0070C0"/>
                </a:solidFill>
              </a:rPr>
              <a:t>loss</a:t>
            </a:r>
          </a:p>
        </p:txBody>
      </p:sp>
      <p:sp>
        <p:nvSpPr>
          <p:cNvPr id="25" name="TextBox 24">
            <a:extLst>
              <a:ext uri="{FF2B5EF4-FFF2-40B4-BE49-F238E27FC236}">
                <a16:creationId xmlns:a16="http://schemas.microsoft.com/office/drawing/2014/main" id="{0FC131C3-FD1A-8B45-B965-76BA9A2F2686}"/>
              </a:ext>
            </a:extLst>
          </p:cNvPr>
          <p:cNvSpPr txBox="1"/>
          <p:nvPr/>
        </p:nvSpPr>
        <p:spPr>
          <a:xfrm>
            <a:off x="2979621" y="2516647"/>
            <a:ext cx="2258888" cy="461665"/>
          </a:xfrm>
          <a:prstGeom prst="rect">
            <a:avLst/>
          </a:prstGeom>
          <a:noFill/>
          <a:ln w="50800">
            <a:solidFill>
              <a:schemeClr val="tx1"/>
            </a:solidFill>
          </a:ln>
        </p:spPr>
        <p:txBody>
          <a:bodyPr wrap="none" rtlCol="0">
            <a:spAutoFit/>
          </a:bodyPr>
          <a:lstStyle/>
          <a:p>
            <a:r>
              <a:rPr lang="en-GB" sz="2400" dirty="0"/>
              <a:t>linear regression</a:t>
            </a:r>
          </a:p>
        </p:txBody>
      </p:sp>
      <p:sp>
        <p:nvSpPr>
          <p:cNvPr id="26" name="TextBox 25">
            <a:extLst>
              <a:ext uri="{FF2B5EF4-FFF2-40B4-BE49-F238E27FC236}">
                <a16:creationId xmlns:a16="http://schemas.microsoft.com/office/drawing/2014/main" id="{C5642F44-AD8C-D645-81EF-CA2C63803BA0}"/>
              </a:ext>
            </a:extLst>
          </p:cNvPr>
          <p:cNvSpPr txBox="1"/>
          <p:nvPr/>
        </p:nvSpPr>
        <p:spPr>
          <a:xfrm>
            <a:off x="2839810" y="3796291"/>
            <a:ext cx="2414122" cy="461665"/>
          </a:xfrm>
          <a:prstGeom prst="rect">
            <a:avLst/>
          </a:prstGeom>
          <a:solidFill>
            <a:schemeClr val="bg1"/>
          </a:solidFill>
          <a:ln w="50800">
            <a:solidFill>
              <a:schemeClr val="tx1"/>
            </a:solidFill>
          </a:ln>
        </p:spPr>
        <p:txBody>
          <a:bodyPr wrap="none" rtlCol="0">
            <a:spAutoFit/>
          </a:bodyPr>
          <a:lstStyle/>
          <a:p>
            <a:r>
              <a:rPr lang="en-GB" sz="2400" dirty="0"/>
              <a:t>logistic regression</a:t>
            </a:r>
          </a:p>
        </p:txBody>
      </p:sp>
      <p:sp>
        <p:nvSpPr>
          <p:cNvPr id="27" name="TextBox 26">
            <a:extLst>
              <a:ext uri="{FF2B5EF4-FFF2-40B4-BE49-F238E27FC236}">
                <a16:creationId xmlns:a16="http://schemas.microsoft.com/office/drawing/2014/main" id="{8A846CB5-21D5-1844-85C0-9DC191F276E9}"/>
              </a:ext>
            </a:extLst>
          </p:cNvPr>
          <p:cNvSpPr txBox="1"/>
          <p:nvPr/>
        </p:nvSpPr>
        <p:spPr>
          <a:xfrm>
            <a:off x="6210947" y="2650384"/>
            <a:ext cx="1798056" cy="461665"/>
          </a:xfrm>
          <a:prstGeom prst="rect">
            <a:avLst/>
          </a:prstGeom>
          <a:solidFill>
            <a:schemeClr val="bg1"/>
          </a:solidFill>
          <a:ln w="50800">
            <a:solidFill>
              <a:schemeClr val="tx1"/>
            </a:solidFill>
          </a:ln>
        </p:spPr>
        <p:txBody>
          <a:bodyPr wrap="none" rtlCol="0">
            <a:spAutoFit/>
          </a:bodyPr>
          <a:lstStyle/>
          <a:p>
            <a:r>
              <a:rPr lang="en-GB" sz="2400" dirty="0"/>
              <a:t>decision tree</a:t>
            </a:r>
          </a:p>
        </p:txBody>
      </p:sp>
      <p:sp>
        <p:nvSpPr>
          <p:cNvPr id="29" name="TextBox 28">
            <a:extLst>
              <a:ext uri="{FF2B5EF4-FFF2-40B4-BE49-F238E27FC236}">
                <a16:creationId xmlns:a16="http://schemas.microsoft.com/office/drawing/2014/main" id="{86A1510F-354C-B144-8528-F14B6E45C254}"/>
              </a:ext>
            </a:extLst>
          </p:cNvPr>
          <p:cNvSpPr txBox="1"/>
          <p:nvPr/>
        </p:nvSpPr>
        <p:spPr>
          <a:xfrm>
            <a:off x="6271655" y="3875315"/>
            <a:ext cx="1358499" cy="461665"/>
          </a:xfrm>
          <a:prstGeom prst="rect">
            <a:avLst/>
          </a:prstGeom>
          <a:noFill/>
          <a:ln w="50800">
            <a:solidFill>
              <a:schemeClr val="tx1"/>
            </a:solidFill>
          </a:ln>
        </p:spPr>
        <p:txBody>
          <a:bodyPr wrap="square" rtlCol="0">
            <a:spAutoFit/>
          </a:bodyPr>
          <a:lstStyle/>
          <a:p>
            <a:r>
              <a:rPr lang="en-GB" sz="2400" dirty="0"/>
              <a:t>k-means</a:t>
            </a:r>
          </a:p>
        </p:txBody>
      </p:sp>
      <p:sp>
        <p:nvSpPr>
          <p:cNvPr id="30" name="TextBox 29">
            <a:extLst>
              <a:ext uri="{FF2B5EF4-FFF2-40B4-BE49-F238E27FC236}">
                <a16:creationId xmlns:a16="http://schemas.microsoft.com/office/drawing/2014/main" id="{14197AA7-3BAD-8645-9939-1FDC7D8466BE}"/>
              </a:ext>
            </a:extLst>
          </p:cNvPr>
          <p:cNvSpPr txBox="1"/>
          <p:nvPr/>
        </p:nvSpPr>
        <p:spPr>
          <a:xfrm>
            <a:off x="9212379" y="2511385"/>
            <a:ext cx="721672" cy="461665"/>
          </a:xfrm>
          <a:prstGeom prst="rect">
            <a:avLst/>
          </a:prstGeom>
          <a:noFill/>
          <a:ln w="50800">
            <a:solidFill>
              <a:schemeClr val="tx1"/>
            </a:solidFill>
          </a:ln>
        </p:spPr>
        <p:txBody>
          <a:bodyPr wrap="none" rtlCol="0">
            <a:spAutoFit/>
          </a:bodyPr>
          <a:lstStyle/>
          <a:p>
            <a:r>
              <a:rPr lang="en-GB" sz="2400" dirty="0" err="1"/>
              <a:t>kNN</a:t>
            </a:r>
            <a:endParaRPr lang="en-GB" sz="2400" dirty="0"/>
          </a:p>
        </p:txBody>
      </p:sp>
      <p:sp>
        <p:nvSpPr>
          <p:cNvPr id="3" name="Slide Number Placeholder 2">
            <a:extLst>
              <a:ext uri="{FF2B5EF4-FFF2-40B4-BE49-F238E27FC236}">
                <a16:creationId xmlns:a16="http://schemas.microsoft.com/office/drawing/2014/main" id="{BE98EFC0-B924-904D-9E5E-03B2B331AFD6}"/>
              </a:ext>
            </a:extLst>
          </p:cNvPr>
          <p:cNvSpPr>
            <a:spLocks noGrp="1"/>
          </p:cNvSpPr>
          <p:nvPr>
            <p:ph type="sldNum" sz="quarter" idx="12"/>
          </p:nvPr>
        </p:nvSpPr>
        <p:spPr/>
        <p:txBody>
          <a:bodyPr/>
          <a:lstStyle/>
          <a:p>
            <a:fld id="{AC1633F7-ACB1-754E-B76E-ED72C708EAF6}" type="slidenum">
              <a:rPr lang="en-AT" smtClean="0"/>
              <a:pPr/>
              <a:t>95</a:t>
            </a:fld>
            <a:endParaRPr lang="en-AT" dirty="0"/>
          </a:p>
        </p:txBody>
      </p:sp>
      <p:sp>
        <p:nvSpPr>
          <p:cNvPr id="5" name="Date Placeholder 4">
            <a:extLst>
              <a:ext uri="{FF2B5EF4-FFF2-40B4-BE49-F238E27FC236}">
                <a16:creationId xmlns:a16="http://schemas.microsoft.com/office/drawing/2014/main" id="{2B106DE6-E199-3857-C288-ACC687129FCD}"/>
              </a:ext>
            </a:extLst>
          </p:cNvPr>
          <p:cNvSpPr>
            <a:spLocks noGrp="1"/>
          </p:cNvSpPr>
          <p:nvPr>
            <p:ph type="dt" sz="half" idx="10"/>
          </p:nvPr>
        </p:nvSpPr>
        <p:spPr/>
        <p:txBody>
          <a:bodyPr/>
          <a:lstStyle/>
          <a:p>
            <a:fld id="{46F593F7-28B1-684D-9556-F7DAE3363C71}" type="datetime1">
              <a:rPr lang="en-US" smtClean="0"/>
              <a:t>6/23/23</a:t>
            </a:fld>
            <a:endParaRPr lang="en-AT"/>
          </a:p>
        </p:txBody>
      </p:sp>
    </p:spTree>
    <p:extLst>
      <p:ext uri="{BB962C8B-B14F-4D97-AF65-F5344CB8AC3E}">
        <p14:creationId xmlns:p14="http://schemas.microsoft.com/office/powerpoint/2010/main" val="13545133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C935-DB50-D54F-96ED-7EDC514DC121}"/>
              </a:ext>
            </a:extLst>
          </p:cNvPr>
          <p:cNvSpPr>
            <a:spLocks noGrp="1"/>
          </p:cNvSpPr>
          <p:nvPr>
            <p:ph type="title"/>
          </p:nvPr>
        </p:nvSpPr>
        <p:spPr>
          <a:xfrm>
            <a:off x="150018" y="179693"/>
            <a:ext cx="11891963" cy="1325563"/>
          </a:xfrm>
        </p:spPr>
        <p:txBody>
          <a:bodyPr>
            <a:noAutofit/>
          </a:bodyPr>
          <a:lstStyle/>
          <a:p>
            <a:r>
              <a:rPr lang="en-US" sz="6600" b="1" dirty="0"/>
              <a:t>Three Views on Machine Learning</a:t>
            </a:r>
          </a:p>
        </p:txBody>
      </p:sp>
      <p:sp>
        <p:nvSpPr>
          <p:cNvPr id="29" name="TextBox 28">
            <a:extLst>
              <a:ext uri="{FF2B5EF4-FFF2-40B4-BE49-F238E27FC236}">
                <a16:creationId xmlns:a16="http://schemas.microsoft.com/office/drawing/2014/main" id="{A97E5D74-89B4-1244-9FAB-8AED469F11EC}"/>
              </a:ext>
            </a:extLst>
          </p:cNvPr>
          <p:cNvSpPr txBox="1"/>
          <p:nvPr/>
        </p:nvSpPr>
        <p:spPr>
          <a:xfrm>
            <a:off x="1366248" y="1458586"/>
            <a:ext cx="2484719" cy="646331"/>
          </a:xfrm>
          <a:prstGeom prst="rect">
            <a:avLst/>
          </a:prstGeom>
          <a:noFill/>
        </p:spPr>
        <p:txBody>
          <a:bodyPr wrap="none" rtlCol="0">
            <a:spAutoFit/>
          </a:bodyPr>
          <a:lstStyle/>
          <a:p>
            <a:r>
              <a:rPr lang="en-US" sz="3600" dirty="0"/>
              <a:t>“Data View”</a:t>
            </a:r>
          </a:p>
        </p:txBody>
      </p:sp>
      <p:pic>
        <p:nvPicPr>
          <p:cNvPr id="30" name="Picture 29" descr="A picture containing photo, white, different, various&#10;&#10;Description automatically generated">
            <a:extLst>
              <a:ext uri="{FF2B5EF4-FFF2-40B4-BE49-F238E27FC236}">
                <a16:creationId xmlns:a16="http://schemas.microsoft.com/office/drawing/2014/main" id="{89FC0DAC-3A4C-2347-8484-5D25BC799A5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199" y="2104917"/>
            <a:ext cx="4619625" cy="2311048"/>
          </a:xfrm>
          <a:prstGeom prst="rect">
            <a:avLst/>
          </a:prstGeom>
        </p:spPr>
      </p:pic>
      <p:sp>
        <p:nvSpPr>
          <p:cNvPr id="31" name="TextBox 30">
            <a:extLst>
              <a:ext uri="{FF2B5EF4-FFF2-40B4-BE49-F238E27FC236}">
                <a16:creationId xmlns:a16="http://schemas.microsoft.com/office/drawing/2014/main" id="{A3E6676C-A887-BA47-BB2E-9E52A5B1F442}"/>
              </a:ext>
            </a:extLst>
          </p:cNvPr>
          <p:cNvSpPr txBox="1"/>
          <p:nvPr/>
        </p:nvSpPr>
        <p:spPr>
          <a:xfrm>
            <a:off x="6590665" y="1422896"/>
            <a:ext cx="2806538" cy="646331"/>
          </a:xfrm>
          <a:prstGeom prst="rect">
            <a:avLst/>
          </a:prstGeom>
          <a:noFill/>
        </p:spPr>
        <p:txBody>
          <a:bodyPr wrap="none" rtlCol="0">
            <a:spAutoFit/>
          </a:bodyPr>
          <a:lstStyle/>
          <a:p>
            <a:r>
              <a:rPr lang="en-US" sz="3600" dirty="0"/>
              <a:t>“Model View”</a:t>
            </a:r>
          </a:p>
        </p:txBody>
      </p:sp>
      <p:sp>
        <p:nvSpPr>
          <p:cNvPr id="35" name="TextBox 34">
            <a:extLst>
              <a:ext uri="{FF2B5EF4-FFF2-40B4-BE49-F238E27FC236}">
                <a16:creationId xmlns:a16="http://schemas.microsoft.com/office/drawing/2014/main" id="{904600EC-1C3B-C24C-BEE3-F8AB66FC6409}"/>
              </a:ext>
            </a:extLst>
          </p:cNvPr>
          <p:cNvSpPr txBox="1"/>
          <p:nvPr/>
        </p:nvSpPr>
        <p:spPr>
          <a:xfrm>
            <a:off x="2986307" y="4277733"/>
            <a:ext cx="864660" cy="369332"/>
          </a:xfrm>
          <a:prstGeom prst="rect">
            <a:avLst/>
          </a:prstGeom>
          <a:noFill/>
        </p:spPr>
        <p:txBody>
          <a:bodyPr wrap="none" rtlCol="0">
            <a:spAutoFit/>
          </a:bodyPr>
          <a:lstStyle/>
          <a:p>
            <a:r>
              <a:rPr lang="en-US" dirty="0"/>
              <a:t>feature</a:t>
            </a:r>
          </a:p>
        </p:txBody>
      </p:sp>
      <p:sp>
        <p:nvSpPr>
          <p:cNvPr id="36" name="TextBox 35">
            <a:extLst>
              <a:ext uri="{FF2B5EF4-FFF2-40B4-BE49-F238E27FC236}">
                <a16:creationId xmlns:a16="http://schemas.microsoft.com/office/drawing/2014/main" id="{DC57ACD0-40D6-164F-A389-E817AF0F7B1E}"/>
              </a:ext>
            </a:extLst>
          </p:cNvPr>
          <p:cNvSpPr txBox="1"/>
          <p:nvPr/>
        </p:nvSpPr>
        <p:spPr>
          <a:xfrm>
            <a:off x="519042" y="1965450"/>
            <a:ext cx="638316" cy="369332"/>
          </a:xfrm>
          <a:prstGeom prst="rect">
            <a:avLst/>
          </a:prstGeom>
          <a:noFill/>
        </p:spPr>
        <p:txBody>
          <a:bodyPr wrap="none" rtlCol="0">
            <a:spAutoFit/>
          </a:bodyPr>
          <a:lstStyle/>
          <a:p>
            <a:r>
              <a:rPr lang="en-US" dirty="0"/>
              <a:t>label</a:t>
            </a:r>
          </a:p>
        </p:txBody>
      </p:sp>
      <p:sp>
        <p:nvSpPr>
          <p:cNvPr id="37" name="TextBox 36">
            <a:extLst>
              <a:ext uri="{FF2B5EF4-FFF2-40B4-BE49-F238E27FC236}">
                <a16:creationId xmlns:a16="http://schemas.microsoft.com/office/drawing/2014/main" id="{D0834E93-49D2-F843-B733-54AE32FEB63B}"/>
              </a:ext>
            </a:extLst>
          </p:cNvPr>
          <p:cNvSpPr txBox="1"/>
          <p:nvPr/>
        </p:nvSpPr>
        <p:spPr>
          <a:xfrm>
            <a:off x="5437918" y="4196958"/>
            <a:ext cx="2414507" cy="646331"/>
          </a:xfrm>
          <a:prstGeom prst="rect">
            <a:avLst/>
          </a:prstGeom>
          <a:noFill/>
        </p:spPr>
        <p:txBody>
          <a:bodyPr wrap="none" rtlCol="0">
            <a:spAutoFit/>
          </a:bodyPr>
          <a:lstStyle/>
          <a:p>
            <a:r>
              <a:rPr lang="en-US" sz="3600" dirty="0"/>
              <a:t>“Loss View”</a:t>
            </a:r>
          </a:p>
        </p:txBody>
      </p:sp>
      <p:cxnSp>
        <p:nvCxnSpPr>
          <p:cNvPr id="39" name="Curved Connector 38">
            <a:extLst>
              <a:ext uri="{FF2B5EF4-FFF2-40B4-BE49-F238E27FC236}">
                <a16:creationId xmlns:a16="http://schemas.microsoft.com/office/drawing/2014/main" id="{E9E9FAAE-F0F1-FC47-BA9C-F88BB8834B8B}"/>
              </a:ext>
            </a:extLst>
          </p:cNvPr>
          <p:cNvCxnSpPr/>
          <p:nvPr/>
        </p:nvCxnSpPr>
        <p:spPr>
          <a:xfrm rot="16200000" flipV="1">
            <a:off x="3835565" y="2866905"/>
            <a:ext cx="529896" cy="257175"/>
          </a:xfrm>
          <a:prstGeom prst="curved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129CD8-256F-4142-8F0D-25ACB34AFB8D}"/>
              </a:ext>
            </a:extLst>
          </p:cNvPr>
          <p:cNvSpPr txBox="1"/>
          <p:nvPr/>
        </p:nvSpPr>
        <p:spPr>
          <a:xfrm>
            <a:off x="6912091" y="2217802"/>
            <a:ext cx="827939" cy="584775"/>
          </a:xfrm>
          <a:prstGeom prst="rect">
            <a:avLst/>
          </a:prstGeom>
          <a:solidFill>
            <a:schemeClr val="bg1"/>
          </a:solidFill>
        </p:spPr>
        <p:txBody>
          <a:bodyPr wrap="square" rtlCol="0">
            <a:spAutoFit/>
          </a:bodyPr>
          <a:lstStyle/>
          <a:p>
            <a:r>
              <a:rPr lang="en-US" sz="3200" dirty="0"/>
              <a:t>w1</a:t>
            </a:r>
          </a:p>
        </p:txBody>
      </p:sp>
      <p:sp>
        <p:nvSpPr>
          <p:cNvPr id="43" name="Oval 42">
            <a:extLst>
              <a:ext uri="{FF2B5EF4-FFF2-40B4-BE49-F238E27FC236}">
                <a16:creationId xmlns:a16="http://schemas.microsoft.com/office/drawing/2014/main" id="{A10D8976-28F6-EE44-8923-6CEA5C968EBD}"/>
              </a:ext>
            </a:extLst>
          </p:cNvPr>
          <p:cNvSpPr/>
          <p:nvPr/>
        </p:nvSpPr>
        <p:spPr>
          <a:xfrm>
            <a:off x="7745230" y="3098479"/>
            <a:ext cx="479903" cy="340960"/>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44" name="Oval 43">
            <a:extLst>
              <a:ext uri="{FF2B5EF4-FFF2-40B4-BE49-F238E27FC236}">
                <a16:creationId xmlns:a16="http://schemas.microsoft.com/office/drawing/2014/main" id="{D850707C-1AFD-8B4C-A3AE-A0457C5AEC3D}"/>
              </a:ext>
            </a:extLst>
          </p:cNvPr>
          <p:cNvSpPr/>
          <p:nvPr/>
        </p:nvSpPr>
        <p:spPr>
          <a:xfrm>
            <a:off x="7745230" y="3737763"/>
            <a:ext cx="479903" cy="362851"/>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45" name="Oval 44">
            <a:extLst>
              <a:ext uri="{FF2B5EF4-FFF2-40B4-BE49-F238E27FC236}">
                <a16:creationId xmlns:a16="http://schemas.microsoft.com/office/drawing/2014/main" id="{DE272C26-E64F-1C46-9F58-DA544154FBCA}"/>
              </a:ext>
            </a:extLst>
          </p:cNvPr>
          <p:cNvSpPr/>
          <p:nvPr/>
        </p:nvSpPr>
        <p:spPr>
          <a:xfrm>
            <a:off x="7745230" y="2458544"/>
            <a:ext cx="479903" cy="347936"/>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cxnSp>
        <p:nvCxnSpPr>
          <p:cNvPr id="46" name="Straight Arrow Connector 45">
            <a:extLst>
              <a:ext uri="{FF2B5EF4-FFF2-40B4-BE49-F238E27FC236}">
                <a16:creationId xmlns:a16="http://schemas.microsoft.com/office/drawing/2014/main" id="{EEAF14D4-44E2-564C-8315-4839DDEA614C}"/>
              </a:ext>
            </a:extLst>
          </p:cNvPr>
          <p:cNvCxnSpPr>
            <a:cxnSpLocks/>
            <a:endCxn id="45" idx="2"/>
          </p:cNvCxnSpPr>
          <p:nvPr/>
        </p:nvCxnSpPr>
        <p:spPr>
          <a:xfrm flipV="1">
            <a:off x="7143750" y="2632512"/>
            <a:ext cx="601480" cy="242932"/>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EDA62A8-26C3-7B4F-9093-66CBA70266C1}"/>
              </a:ext>
            </a:extLst>
          </p:cNvPr>
          <p:cNvCxnSpPr>
            <a:cxnSpLocks/>
            <a:endCxn id="43" idx="2"/>
          </p:cNvCxnSpPr>
          <p:nvPr/>
        </p:nvCxnSpPr>
        <p:spPr>
          <a:xfrm>
            <a:off x="7143750" y="3268959"/>
            <a:ext cx="601480" cy="0"/>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86E0F76-2944-C244-BE8C-29B26E32A5FC}"/>
              </a:ext>
            </a:extLst>
          </p:cNvPr>
          <p:cNvCxnSpPr>
            <a:cxnSpLocks/>
            <a:endCxn id="44" idx="2"/>
          </p:cNvCxnSpPr>
          <p:nvPr/>
        </p:nvCxnSpPr>
        <p:spPr>
          <a:xfrm>
            <a:off x="7216962" y="3558946"/>
            <a:ext cx="528269" cy="360242"/>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75FF8CE-5274-644D-BBF7-632A0AFB4A92}"/>
              </a:ext>
            </a:extLst>
          </p:cNvPr>
          <p:cNvSpPr/>
          <p:nvPr/>
        </p:nvSpPr>
        <p:spPr>
          <a:xfrm>
            <a:off x="9058272" y="3098479"/>
            <a:ext cx="479903" cy="340960"/>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50" name="Oval 49">
            <a:extLst>
              <a:ext uri="{FF2B5EF4-FFF2-40B4-BE49-F238E27FC236}">
                <a16:creationId xmlns:a16="http://schemas.microsoft.com/office/drawing/2014/main" id="{28970C96-52A2-9744-B432-36CFE400C4A1}"/>
              </a:ext>
            </a:extLst>
          </p:cNvPr>
          <p:cNvSpPr/>
          <p:nvPr/>
        </p:nvSpPr>
        <p:spPr>
          <a:xfrm>
            <a:off x="9058272" y="3737763"/>
            <a:ext cx="479903" cy="362851"/>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51" name="Oval 50">
            <a:extLst>
              <a:ext uri="{FF2B5EF4-FFF2-40B4-BE49-F238E27FC236}">
                <a16:creationId xmlns:a16="http://schemas.microsoft.com/office/drawing/2014/main" id="{CB3B6080-A11B-5B43-BCAF-A7E0A1BB1601}"/>
              </a:ext>
            </a:extLst>
          </p:cNvPr>
          <p:cNvSpPr/>
          <p:nvPr/>
        </p:nvSpPr>
        <p:spPr>
          <a:xfrm>
            <a:off x="9058272" y="2458544"/>
            <a:ext cx="479903" cy="347936"/>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52" name="Oval 51">
            <a:extLst>
              <a:ext uri="{FF2B5EF4-FFF2-40B4-BE49-F238E27FC236}">
                <a16:creationId xmlns:a16="http://schemas.microsoft.com/office/drawing/2014/main" id="{0BC45BA8-041F-C24B-97E8-7A45785749A9}"/>
              </a:ext>
            </a:extLst>
          </p:cNvPr>
          <p:cNvSpPr/>
          <p:nvPr/>
        </p:nvSpPr>
        <p:spPr>
          <a:xfrm>
            <a:off x="10403617" y="3097328"/>
            <a:ext cx="479903" cy="340960"/>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cxnSp>
        <p:nvCxnSpPr>
          <p:cNvPr id="53" name="Straight Arrow Connector 52">
            <a:extLst>
              <a:ext uri="{FF2B5EF4-FFF2-40B4-BE49-F238E27FC236}">
                <a16:creationId xmlns:a16="http://schemas.microsoft.com/office/drawing/2014/main" id="{7C56DBCA-37C2-8140-A94E-4D2E1B6873C9}"/>
              </a:ext>
            </a:extLst>
          </p:cNvPr>
          <p:cNvCxnSpPr>
            <a:endCxn id="51" idx="2"/>
          </p:cNvCxnSpPr>
          <p:nvPr/>
        </p:nvCxnSpPr>
        <p:spPr>
          <a:xfrm flipV="1">
            <a:off x="8225133" y="2632512"/>
            <a:ext cx="833138" cy="2011"/>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0C6781A-0DDF-C24C-947E-B88F5206E4BC}"/>
              </a:ext>
            </a:extLst>
          </p:cNvPr>
          <p:cNvCxnSpPr>
            <a:endCxn id="49" idx="2"/>
          </p:cNvCxnSpPr>
          <p:nvPr/>
        </p:nvCxnSpPr>
        <p:spPr>
          <a:xfrm>
            <a:off x="8225133" y="3267808"/>
            <a:ext cx="833138" cy="1151"/>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1F9A1A2-EAF2-5248-B25D-C29D2421396E}"/>
              </a:ext>
            </a:extLst>
          </p:cNvPr>
          <p:cNvCxnSpPr/>
          <p:nvPr/>
        </p:nvCxnSpPr>
        <p:spPr>
          <a:xfrm flipV="1">
            <a:off x="8230333" y="2716349"/>
            <a:ext cx="827939" cy="505115"/>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25F1A52-2207-664C-832E-490E65D1343B}"/>
              </a:ext>
            </a:extLst>
          </p:cNvPr>
          <p:cNvCxnSpPr>
            <a:stCxn id="44" idx="7"/>
            <a:endCxn id="49" idx="3"/>
          </p:cNvCxnSpPr>
          <p:nvPr/>
        </p:nvCxnSpPr>
        <p:spPr>
          <a:xfrm flipV="1">
            <a:off x="8154853" y="3389507"/>
            <a:ext cx="973699" cy="401395"/>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4FD0AC6-DF31-2342-B220-27928EA91D56}"/>
              </a:ext>
            </a:extLst>
          </p:cNvPr>
          <p:cNvCxnSpPr>
            <a:endCxn id="49" idx="1"/>
          </p:cNvCxnSpPr>
          <p:nvPr/>
        </p:nvCxnSpPr>
        <p:spPr>
          <a:xfrm>
            <a:off x="8219934" y="2690861"/>
            <a:ext cx="908618" cy="457550"/>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1A10A9A-38B3-234A-A142-887693C8553B}"/>
              </a:ext>
            </a:extLst>
          </p:cNvPr>
          <p:cNvCxnSpPr/>
          <p:nvPr/>
        </p:nvCxnSpPr>
        <p:spPr>
          <a:xfrm>
            <a:off x="8186658" y="3353766"/>
            <a:ext cx="908618" cy="457550"/>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549C067-DC89-5448-A9D8-435A4D0ECE5D}"/>
              </a:ext>
            </a:extLst>
          </p:cNvPr>
          <p:cNvCxnSpPr>
            <a:stCxn id="44" idx="6"/>
          </p:cNvCxnSpPr>
          <p:nvPr/>
        </p:nvCxnSpPr>
        <p:spPr>
          <a:xfrm>
            <a:off x="8225133" y="3919189"/>
            <a:ext cx="832403" cy="575"/>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FB859E3-9E64-8D4E-B207-6E2D7A69FD4E}"/>
              </a:ext>
            </a:extLst>
          </p:cNvPr>
          <p:cNvCxnSpPr>
            <a:endCxn id="52" idx="1"/>
          </p:cNvCxnSpPr>
          <p:nvPr/>
        </p:nvCxnSpPr>
        <p:spPr>
          <a:xfrm>
            <a:off x="9538176" y="2632085"/>
            <a:ext cx="935722" cy="515175"/>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46465F2-BC5D-114B-9D3C-ABEECF735666}"/>
              </a:ext>
            </a:extLst>
          </p:cNvPr>
          <p:cNvCxnSpPr/>
          <p:nvPr/>
        </p:nvCxnSpPr>
        <p:spPr>
          <a:xfrm flipV="1">
            <a:off x="9554326" y="3251056"/>
            <a:ext cx="833138" cy="2011"/>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AE38980-11CC-B04F-8949-1FA544FDBBF3}"/>
              </a:ext>
            </a:extLst>
          </p:cNvPr>
          <p:cNvCxnSpPr>
            <a:endCxn id="52" idx="3"/>
          </p:cNvCxnSpPr>
          <p:nvPr/>
        </p:nvCxnSpPr>
        <p:spPr>
          <a:xfrm flipV="1">
            <a:off x="9554326" y="3388356"/>
            <a:ext cx="919570" cy="530832"/>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8FBDAD1-799C-2046-9DAC-88FC316082CE}"/>
              </a:ext>
            </a:extLst>
          </p:cNvPr>
          <p:cNvCxnSpPr>
            <a:cxnSpLocks/>
          </p:cNvCxnSpPr>
          <p:nvPr/>
        </p:nvCxnSpPr>
        <p:spPr>
          <a:xfrm flipV="1">
            <a:off x="10883520" y="3251056"/>
            <a:ext cx="353235" cy="3031"/>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782774D-5FBF-884E-9C67-EE5CBD4B579E}"/>
              </a:ext>
            </a:extLst>
          </p:cNvPr>
          <p:cNvSpPr txBox="1"/>
          <p:nvPr/>
        </p:nvSpPr>
        <p:spPr>
          <a:xfrm>
            <a:off x="3557955" y="2178484"/>
            <a:ext cx="827939" cy="584775"/>
          </a:xfrm>
          <a:prstGeom prst="rect">
            <a:avLst/>
          </a:prstGeom>
          <a:noFill/>
        </p:spPr>
        <p:txBody>
          <a:bodyPr wrap="square" rtlCol="0">
            <a:spAutoFit/>
          </a:bodyPr>
          <a:lstStyle/>
          <a:p>
            <a:r>
              <a:rPr lang="en-US" sz="3200" dirty="0"/>
              <a:t>w1</a:t>
            </a:r>
          </a:p>
        </p:txBody>
      </p:sp>
      <p:cxnSp>
        <p:nvCxnSpPr>
          <p:cNvPr id="70" name="Straight Arrow Connector 69">
            <a:extLst>
              <a:ext uri="{FF2B5EF4-FFF2-40B4-BE49-F238E27FC236}">
                <a16:creationId xmlns:a16="http://schemas.microsoft.com/office/drawing/2014/main" id="{B1FBE314-76F9-BA44-A7A5-207EB5E08A30}"/>
              </a:ext>
            </a:extLst>
          </p:cNvPr>
          <p:cNvCxnSpPr/>
          <p:nvPr/>
        </p:nvCxnSpPr>
        <p:spPr>
          <a:xfrm flipV="1">
            <a:off x="4709000" y="4765300"/>
            <a:ext cx="0" cy="17635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0334973-2C4C-1249-92A2-DF657AAF527B}"/>
              </a:ext>
            </a:extLst>
          </p:cNvPr>
          <p:cNvCxnSpPr>
            <a:cxnSpLocks/>
          </p:cNvCxnSpPr>
          <p:nvPr/>
        </p:nvCxnSpPr>
        <p:spPr>
          <a:xfrm>
            <a:off x="4179580" y="6339785"/>
            <a:ext cx="5200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08E470-6142-B940-8B7A-7FA216106331}"/>
              </a:ext>
            </a:extLst>
          </p:cNvPr>
          <p:cNvSpPr txBox="1"/>
          <p:nvPr/>
        </p:nvSpPr>
        <p:spPr>
          <a:xfrm>
            <a:off x="9363331" y="6139730"/>
            <a:ext cx="573162" cy="400110"/>
          </a:xfrm>
          <a:prstGeom prst="rect">
            <a:avLst/>
          </a:prstGeom>
          <a:noFill/>
        </p:spPr>
        <p:txBody>
          <a:bodyPr wrap="square" rtlCol="0">
            <a:spAutoFit/>
          </a:bodyPr>
          <a:lstStyle/>
          <a:p>
            <a:r>
              <a:rPr lang="en-US" sz="2000" dirty="0"/>
              <a:t>w1</a:t>
            </a:r>
          </a:p>
        </p:txBody>
      </p:sp>
      <p:sp>
        <p:nvSpPr>
          <p:cNvPr id="78" name="TextBox 77">
            <a:extLst>
              <a:ext uri="{FF2B5EF4-FFF2-40B4-BE49-F238E27FC236}">
                <a16:creationId xmlns:a16="http://schemas.microsoft.com/office/drawing/2014/main" id="{E9599992-60A6-434F-BA1C-48E557E3C51B}"/>
              </a:ext>
            </a:extLst>
          </p:cNvPr>
          <p:cNvSpPr txBox="1"/>
          <p:nvPr/>
        </p:nvSpPr>
        <p:spPr>
          <a:xfrm>
            <a:off x="3978811" y="4415965"/>
            <a:ext cx="1452962" cy="400110"/>
          </a:xfrm>
          <a:prstGeom prst="rect">
            <a:avLst/>
          </a:prstGeom>
          <a:noFill/>
        </p:spPr>
        <p:txBody>
          <a:bodyPr wrap="none" rtlCol="0">
            <a:spAutoFit/>
          </a:bodyPr>
          <a:lstStyle/>
          <a:p>
            <a:r>
              <a:rPr lang="en-US" sz="2000" dirty="0"/>
              <a:t>average loss</a:t>
            </a:r>
          </a:p>
        </p:txBody>
      </p:sp>
      <p:sp>
        <p:nvSpPr>
          <p:cNvPr id="85" name="Freeform 84">
            <a:extLst>
              <a:ext uri="{FF2B5EF4-FFF2-40B4-BE49-F238E27FC236}">
                <a16:creationId xmlns:a16="http://schemas.microsoft.com/office/drawing/2014/main" id="{9CB09415-423F-2E4D-8F49-BD49CAB21164}"/>
              </a:ext>
            </a:extLst>
          </p:cNvPr>
          <p:cNvSpPr/>
          <p:nvPr/>
        </p:nvSpPr>
        <p:spPr>
          <a:xfrm>
            <a:off x="4336742" y="4542792"/>
            <a:ext cx="5129213" cy="1514584"/>
          </a:xfrm>
          <a:custGeom>
            <a:avLst/>
            <a:gdLst>
              <a:gd name="connsiteX0" fmla="*/ 0 w 5129213"/>
              <a:gd name="connsiteY0" fmla="*/ 857359 h 1514584"/>
              <a:gd name="connsiteX1" fmla="*/ 100013 w 5129213"/>
              <a:gd name="connsiteY1" fmla="*/ 800209 h 1514584"/>
              <a:gd name="connsiteX2" fmla="*/ 142875 w 5129213"/>
              <a:gd name="connsiteY2" fmla="*/ 757347 h 1514584"/>
              <a:gd name="connsiteX3" fmla="*/ 200025 w 5129213"/>
              <a:gd name="connsiteY3" fmla="*/ 728772 h 1514584"/>
              <a:gd name="connsiteX4" fmla="*/ 242888 w 5129213"/>
              <a:gd name="connsiteY4" fmla="*/ 700197 h 1514584"/>
              <a:gd name="connsiteX5" fmla="*/ 285750 w 5129213"/>
              <a:gd name="connsiteY5" fmla="*/ 685909 h 1514584"/>
              <a:gd name="connsiteX6" fmla="*/ 400050 w 5129213"/>
              <a:gd name="connsiteY6" fmla="*/ 657334 h 1514584"/>
              <a:gd name="connsiteX7" fmla="*/ 514350 w 5129213"/>
              <a:gd name="connsiteY7" fmla="*/ 628759 h 1514584"/>
              <a:gd name="connsiteX8" fmla="*/ 657225 w 5129213"/>
              <a:gd name="connsiteY8" fmla="*/ 643047 h 1514584"/>
              <a:gd name="connsiteX9" fmla="*/ 700088 w 5129213"/>
              <a:gd name="connsiteY9" fmla="*/ 657334 h 1514584"/>
              <a:gd name="connsiteX10" fmla="*/ 742950 w 5129213"/>
              <a:gd name="connsiteY10" fmla="*/ 700197 h 1514584"/>
              <a:gd name="connsiteX11" fmla="*/ 771525 w 5129213"/>
              <a:gd name="connsiteY11" fmla="*/ 757347 h 1514584"/>
              <a:gd name="connsiteX12" fmla="*/ 800100 w 5129213"/>
              <a:gd name="connsiteY12" fmla="*/ 800209 h 1514584"/>
              <a:gd name="connsiteX13" fmla="*/ 828675 w 5129213"/>
              <a:gd name="connsiteY13" fmla="*/ 885934 h 1514584"/>
              <a:gd name="connsiteX14" fmla="*/ 857250 w 5129213"/>
              <a:gd name="connsiteY14" fmla="*/ 971659 h 1514584"/>
              <a:gd name="connsiteX15" fmla="*/ 871538 w 5129213"/>
              <a:gd name="connsiteY15" fmla="*/ 1028809 h 1514584"/>
              <a:gd name="connsiteX16" fmla="*/ 900113 w 5129213"/>
              <a:gd name="connsiteY16" fmla="*/ 1114534 h 1514584"/>
              <a:gd name="connsiteX17" fmla="*/ 914400 w 5129213"/>
              <a:gd name="connsiteY17" fmla="*/ 1157397 h 1514584"/>
              <a:gd name="connsiteX18" fmla="*/ 957263 w 5129213"/>
              <a:gd name="connsiteY18" fmla="*/ 1171684 h 1514584"/>
              <a:gd name="connsiteX19" fmla="*/ 1157288 w 5129213"/>
              <a:gd name="connsiteY19" fmla="*/ 1157397 h 1514584"/>
              <a:gd name="connsiteX20" fmla="*/ 1243013 w 5129213"/>
              <a:gd name="connsiteY20" fmla="*/ 1128822 h 1514584"/>
              <a:gd name="connsiteX21" fmla="*/ 1371600 w 5129213"/>
              <a:gd name="connsiteY21" fmla="*/ 1014522 h 1514584"/>
              <a:gd name="connsiteX22" fmla="*/ 1400175 w 5129213"/>
              <a:gd name="connsiteY22" fmla="*/ 971659 h 1514584"/>
              <a:gd name="connsiteX23" fmla="*/ 1443038 w 5129213"/>
              <a:gd name="connsiteY23" fmla="*/ 928797 h 1514584"/>
              <a:gd name="connsiteX24" fmla="*/ 1471613 w 5129213"/>
              <a:gd name="connsiteY24" fmla="*/ 885934 h 1514584"/>
              <a:gd name="connsiteX25" fmla="*/ 1600200 w 5129213"/>
              <a:gd name="connsiteY25" fmla="*/ 771634 h 1514584"/>
              <a:gd name="connsiteX26" fmla="*/ 1685925 w 5129213"/>
              <a:gd name="connsiteY26" fmla="*/ 743059 h 1514584"/>
              <a:gd name="connsiteX27" fmla="*/ 1800225 w 5129213"/>
              <a:gd name="connsiteY27" fmla="*/ 757347 h 1514584"/>
              <a:gd name="connsiteX28" fmla="*/ 1828800 w 5129213"/>
              <a:gd name="connsiteY28" fmla="*/ 843072 h 1514584"/>
              <a:gd name="connsiteX29" fmla="*/ 1857375 w 5129213"/>
              <a:gd name="connsiteY29" fmla="*/ 885934 h 1514584"/>
              <a:gd name="connsiteX30" fmla="*/ 1871663 w 5129213"/>
              <a:gd name="connsiteY30" fmla="*/ 928797 h 1514584"/>
              <a:gd name="connsiteX31" fmla="*/ 1900238 w 5129213"/>
              <a:gd name="connsiteY31" fmla="*/ 1000234 h 1514584"/>
              <a:gd name="connsiteX32" fmla="*/ 1971675 w 5129213"/>
              <a:gd name="connsiteY32" fmla="*/ 1100247 h 1514584"/>
              <a:gd name="connsiteX33" fmla="*/ 2114550 w 5129213"/>
              <a:gd name="connsiteY33" fmla="*/ 1271697 h 1514584"/>
              <a:gd name="connsiteX34" fmla="*/ 2171700 w 5129213"/>
              <a:gd name="connsiteY34" fmla="*/ 1357422 h 1514584"/>
              <a:gd name="connsiteX35" fmla="*/ 2200275 w 5129213"/>
              <a:gd name="connsiteY35" fmla="*/ 1400284 h 1514584"/>
              <a:gd name="connsiteX36" fmla="*/ 2243138 w 5129213"/>
              <a:gd name="connsiteY36" fmla="*/ 1428859 h 1514584"/>
              <a:gd name="connsiteX37" fmla="*/ 2328863 w 5129213"/>
              <a:gd name="connsiteY37" fmla="*/ 1457434 h 1514584"/>
              <a:gd name="connsiteX38" fmla="*/ 2414588 w 5129213"/>
              <a:gd name="connsiteY38" fmla="*/ 1486009 h 1514584"/>
              <a:gd name="connsiteX39" fmla="*/ 2514600 w 5129213"/>
              <a:gd name="connsiteY39" fmla="*/ 1514584 h 1514584"/>
              <a:gd name="connsiteX40" fmla="*/ 2686050 w 5129213"/>
              <a:gd name="connsiteY40" fmla="*/ 1486009 h 1514584"/>
              <a:gd name="connsiteX41" fmla="*/ 2743200 w 5129213"/>
              <a:gd name="connsiteY41" fmla="*/ 1443147 h 1514584"/>
              <a:gd name="connsiteX42" fmla="*/ 2886075 w 5129213"/>
              <a:gd name="connsiteY42" fmla="*/ 1357422 h 1514584"/>
              <a:gd name="connsiteX43" fmla="*/ 3014663 w 5129213"/>
              <a:gd name="connsiteY43" fmla="*/ 1243122 h 1514584"/>
              <a:gd name="connsiteX44" fmla="*/ 3086100 w 5129213"/>
              <a:gd name="connsiteY44" fmla="*/ 1185972 h 1514584"/>
              <a:gd name="connsiteX45" fmla="*/ 3186113 w 5129213"/>
              <a:gd name="connsiteY45" fmla="*/ 1085959 h 1514584"/>
              <a:gd name="connsiteX46" fmla="*/ 3228975 w 5129213"/>
              <a:gd name="connsiteY46" fmla="*/ 1057384 h 1514584"/>
              <a:gd name="connsiteX47" fmla="*/ 3300413 w 5129213"/>
              <a:gd name="connsiteY47" fmla="*/ 985947 h 1514584"/>
              <a:gd name="connsiteX48" fmla="*/ 3386138 w 5129213"/>
              <a:gd name="connsiteY48" fmla="*/ 928797 h 1514584"/>
              <a:gd name="connsiteX49" fmla="*/ 3471863 w 5129213"/>
              <a:gd name="connsiteY49" fmla="*/ 871647 h 1514584"/>
              <a:gd name="connsiteX50" fmla="*/ 3514725 w 5129213"/>
              <a:gd name="connsiteY50" fmla="*/ 857359 h 1514584"/>
              <a:gd name="connsiteX51" fmla="*/ 3557588 w 5129213"/>
              <a:gd name="connsiteY51" fmla="*/ 828784 h 1514584"/>
              <a:gd name="connsiteX52" fmla="*/ 3700463 w 5129213"/>
              <a:gd name="connsiteY52" fmla="*/ 785922 h 1514584"/>
              <a:gd name="connsiteX53" fmla="*/ 3743325 w 5129213"/>
              <a:gd name="connsiteY53" fmla="*/ 771634 h 1514584"/>
              <a:gd name="connsiteX54" fmla="*/ 3986213 w 5129213"/>
              <a:gd name="connsiteY54" fmla="*/ 743059 h 1514584"/>
              <a:gd name="connsiteX55" fmla="*/ 4071938 w 5129213"/>
              <a:gd name="connsiteY55" fmla="*/ 728772 h 1514584"/>
              <a:gd name="connsiteX56" fmla="*/ 4200525 w 5129213"/>
              <a:gd name="connsiteY56" fmla="*/ 685909 h 1514584"/>
              <a:gd name="connsiteX57" fmla="*/ 4243388 w 5129213"/>
              <a:gd name="connsiteY57" fmla="*/ 671622 h 1514584"/>
              <a:gd name="connsiteX58" fmla="*/ 4286250 w 5129213"/>
              <a:gd name="connsiteY58" fmla="*/ 643047 h 1514584"/>
              <a:gd name="connsiteX59" fmla="*/ 4371975 w 5129213"/>
              <a:gd name="connsiteY59" fmla="*/ 600184 h 1514584"/>
              <a:gd name="connsiteX60" fmla="*/ 4429125 w 5129213"/>
              <a:gd name="connsiteY60" fmla="*/ 514459 h 1514584"/>
              <a:gd name="connsiteX61" fmla="*/ 4457700 w 5129213"/>
              <a:gd name="connsiteY61" fmla="*/ 471597 h 1514584"/>
              <a:gd name="connsiteX62" fmla="*/ 4500563 w 5129213"/>
              <a:gd name="connsiteY62" fmla="*/ 414447 h 1514584"/>
              <a:gd name="connsiteX63" fmla="*/ 4586288 w 5129213"/>
              <a:gd name="connsiteY63" fmla="*/ 343009 h 1514584"/>
              <a:gd name="connsiteX64" fmla="*/ 4629150 w 5129213"/>
              <a:gd name="connsiteY64" fmla="*/ 285859 h 1514584"/>
              <a:gd name="connsiteX65" fmla="*/ 4714875 w 5129213"/>
              <a:gd name="connsiteY65" fmla="*/ 200134 h 1514584"/>
              <a:gd name="connsiteX66" fmla="*/ 4729163 w 5129213"/>
              <a:gd name="connsiteY66" fmla="*/ 157272 h 1514584"/>
              <a:gd name="connsiteX67" fmla="*/ 4772025 w 5129213"/>
              <a:gd name="connsiteY67" fmla="*/ 114409 h 1514584"/>
              <a:gd name="connsiteX68" fmla="*/ 4814888 w 5129213"/>
              <a:gd name="connsiteY68" fmla="*/ 100122 h 1514584"/>
              <a:gd name="connsiteX69" fmla="*/ 4957763 w 5129213"/>
              <a:gd name="connsiteY69" fmla="*/ 57259 h 1514584"/>
              <a:gd name="connsiteX70" fmla="*/ 5000625 w 5129213"/>
              <a:gd name="connsiteY70" fmla="*/ 28684 h 1514584"/>
              <a:gd name="connsiteX71" fmla="*/ 5043488 w 5129213"/>
              <a:gd name="connsiteY71" fmla="*/ 14397 h 1514584"/>
              <a:gd name="connsiteX72" fmla="*/ 5129213 w 5129213"/>
              <a:gd name="connsiteY72" fmla="*/ 109 h 151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129213" h="1514584">
                <a:moveTo>
                  <a:pt x="0" y="857359"/>
                </a:moveTo>
                <a:cubicBezTo>
                  <a:pt x="33338" y="838309"/>
                  <a:pt x="68557" y="822228"/>
                  <a:pt x="100013" y="800209"/>
                </a:cubicBezTo>
                <a:cubicBezTo>
                  <a:pt x="116566" y="788622"/>
                  <a:pt x="126433" y="769091"/>
                  <a:pt x="142875" y="757347"/>
                </a:cubicBezTo>
                <a:cubicBezTo>
                  <a:pt x="160206" y="744967"/>
                  <a:pt x="181533" y="739339"/>
                  <a:pt x="200025" y="728772"/>
                </a:cubicBezTo>
                <a:cubicBezTo>
                  <a:pt x="214934" y="720253"/>
                  <a:pt x="227529" y="707876"/>
                  <a:pt x="242888" y="700197"/>
                </a:cubicBezTo>
                <a:cubicBezTo>
                  <a:pt x="256358" y="693462"/>
                  <a:pt x="271220" y="689872"/>
                  <a:pt x="285750" y="685909"/>
                </a:cubicBezTo>
                <a:cubicBezTo>
                  <a:pt x="323639" y="675576"/>
                  <a:pt x="362793" y="669753"/>
                  <a:pt x="400050" y="657334"/>
                </a:cubicBezTo>
                <a:cubicBezTo>
                  <a:pt x="465951" y="635368"/>
                  <a:pt x="428145" y="646001"/>
                  <a:pt x="514350" y="628759"/>
                </a:cubicBezTo>
                <a:cubicBezTo>
                  <a:pt x="561975" y="633522"/>
                  <a:pt x="609919" y="635769"/>
                  <a:pt x="657225" y="643047"/>
                </a:cubicBezTo>
                <a:cubicBezTo>
                  <a:pt x="672110" y="645337"/>
                  <a:pt x="687557" y="648980"/>
                  <a:pt x="700088" y="657334"/>
                </a:cubicBezTo>
                <a:cubicBezTo>
                  <a:pt x="716900" y="668542"/>
                  <a:pt x="731206" y="683755"/>
                  <a:pt x="742950" y="700197"/>
                </a:cubicBezTo>
                <a:cubicBezTo>
                  <a:pt x="755329" y="717528"/>
                  <a:pt x="760958" y="738855"/>
                  <a:pt x="771525" y="757347"/>
                </a:cubicBezTo>
                <a:cubicBezTo>
                  <a:pt x="780044" y="772256"/>
                  <a:pt x="793126" y="784518"/>
                  <a:pt x="800100" y="800209"/>
                </a:cubicBezTo>
                <a:cubicBezTo>
                  <a:pt x="812333" y="827734"/>
                  <a:pt x="819150" y="857359"/>
                  <a:pt x="828675" y="885934"/>
                </a:cubicBezTo>
                <a:cubicBezTo>
                  <a:pt x="828678" y="885944"/>
                  <a:pt x="857247" y="971648"/>
                  <a:pt x="857250" y="971659"/>
                </a:cubicBezTo>
                <a:cubicBezTo>
                  <a:pt x="862013" y="990709"/>
                  <a:pt x="865895" y="1010001"/>
                  <a:pt x="871538" y="1028809"/>
                </a:cubicBezTo>
                <a:cubicBezTo>
                  <a:pt x="880193" y="1057659"/>
                  <a:pt x="890588" y="1085959"/>
                  <a:pt x="900113" y="1114534"/>
                </a:cubicBezTo>
                <a:cubicBezTo>
                  <a:pt x="904875" y="1128822"/>
                  <a:pt x="900112" y="1152635"/>
                  <a:pt x="914400" y="1157397"/>
                </a:cubicBezTo>
                <a:lnTo>
                  <a:pt x="957263" y="1171684"/>
                </a:lnTo>
                <a:cubicBezTo>
                  <a:pt x="1023938" y="1166922"/>
                  <a:pt x="1091183" y="1167313"/>
                  <a:pt x="1157288" y="1157397"/>
                </a:cubicBezTo>
                <a:cubicBezTo>
                  <a:pt x="1187075" y="1152929"/>
                  <a:pt x="1243013" y="1128822"/>
                  <a:pt x="1243013" y="1128822"/>
                </a:cubicBezTo>
                <a:cubicBezTo>
                  <a:pt x="1294547" y="1094465"/>
                  <a:pt x="1332455" y="1073241"/>
                  <a:pt x="1371600" y="1014522"/>
                </a:cubicBezTo>
                <a:cubicBezTo>
                  <a:pt x="1381125" y="1000234"/>
                  <a:pt x="1389182" y="984851"/>
                  <a:pt x="1400175" y="971659"/>
                </a:cubicBezTo>
                <a:cubicBezTo>
                  <a:pt x="1413110" y="956137"/>
                  <a:pt x="1430103" y="944319"/>
                  <a:pt x="1443038" y="928797"/>
                </a:cubicBezTo>
                <a:cubicBezTo>
                  <a:pt x="1454031" y="915605"/>
                  <a:pt x="1460205" y="898768"/>
                  <a:pt x="1471613" y="885934"/>
                </a:cubicBezTo>
                <a:cubicBezTo>
                  <a:pt x="1492726" y="862182"/>
                  <a:pt x="1556328" y="791133"/>
                  <a:pt x="1600200" y="771634"/>
                </a:cubicBezTo>
                <a:cubicBezTo>
                  <a:pt x="1627725" y="759401"/>
                  <a:pt x="1685925" y="743059"/>
                  <a:pt x="1685925" y="743059"/>
                </a:cubicBezTo>
                <a:cubicBezTo>
                  <a:pt x="1724025" y="747822"/>
                  <a:pt x="1768769" y="735328"/>
                  <a:pt x="1800225" y="757347"/>
                </a:cubicBezTo>
                <a:cubicBezTo>
                  <a:pt x="1824901" y="774620"/>
                  <a:pt x="1812092" y="818010"/>
                  <a:pt x="1828800" y="843072"/>
                </a:cubicBezTo>
                <a:cubicBezTo>
                  <a:pt x="1838325" y="857359"/>
                  <a:pt x="1849696" y="870576"/>
                  <a:pt x="1857375" y="885934"/>
                </a:cubicBezTo>
                <a:cubicBezTo>
                  <a:pt x="1864110" y="899405"/>
                  <a:pt x="1866375" y="914695"/>
                  <a:pt x="1871663" y="928797"/>
                </a:cubicBezTo>
                <a:cubicBezTo>
                  <a:pt x="1880668" y="952811"/>
                  <a:pt x="1888768" y="977295"/>
                  <a:pt x="1900238" y="1000234"/>
                </a:cubicBezTo>
                <a:cubicBezTo>
                  <a:pt x="1908934" y="1017626"/>
                  <a:pt x="1964394" y="1092157"/>
                  <a:pt x="1971675" y="1100247"/>
                </a:cubicBezTo>
                <a:cubicBezTo>
                  <a:pt x="2113119" y="1257407"/>
                  <a:pt x="2008270" y="1112277"/>
                  <a:pt x="2114550" y="1271697"/>
                </a:cubicBezTo>
                <a:lnTo>
                  <a:pt x="2171700" y="1357422"/>
                </a:lnTo>
                <a:cubicBezTo>
                  <a:pt x="2181225" y="1371709"/>
                  <a:pt x="2185988" y="1390759"/>
                  <a:pt x="2200275" y="1400284"/>
                </a:cubicBezTo>
                <a:cubicBezTo>
                  <a:pt x="2214563" y="1409809"/>
                  <a:pt x="2227446" y="1421885"/>
                  <a:pt x="2243138" y="1428859"/>
                </a:cubicBezTo>
                <a:cubicBezTo>
                  <a:pt x="2270663" y="1441092"/>
                  <a:pt x="2300288" y="1447909"/>
                  <a:pt x="2328863" y="1457434"/>
                </a:cubicBezTo>
                <a:lnTo>
                  <a:pt x="2414588" y="1486009"/>
                </a:lnTo>
                <a:cubicBezTo>
                  <a:pt x="2486348" y="1503950"/>
                  <a:pt x="2453109" y="1494088"/>
                  <a:pt x="2514600" y="1514584"/>
                </a:cubicBezTo>
                <a:cubicBezTo>
                  <a:pt x="2525332" y="1513243"/>
                  <a:pt x="2654580" y="1501744"/>
                  <a:pt x="2686050" y="1486009"/>
                </a:cubicBezTo>
                <a:cubicBezTo>
                  <a:pt x="2707348" y="1475360"/>
                  <a:pt x="2723007" y="1455767"/>
                  <a:pt x="2743200" y="1443147"/>
                </a:cubicBezTo>
                <a:cubicBezTo>
                  <a:pt x="2803329" y="1405567"/>
                  <a:pt x="2827355" y="1416142"/>
                  <a:pt x="2886075" y="1357422"/>
                </a:cubicBezTo>
                <a:cubicBezTo>
                  <a:pt x="2983942" y="1259555"/>
                  <a:pt x="2938176" y="1294113"/>
                  <a:pt x="3014663" y="1243122"/>
                </a:cubicBezTo>
                <a:cubicBezTo>
                  <a:pt x="3096555" y="1120282"/>
                  <a:pt x="2987513" y="1264842"/>
                  <a:pt x="3086100" y="1185972"/>
                </a:cubicBezTo>
                <a:cubicBezTo>
                  <a:pt x="3122915" y="1156520"/>
                  <a:pt x="3146885" y="1112111"/>
                  <a:pt x="3186113" y="1085959"/>
                </a:cubicBezTo>
                <a:lnTo>
                  <a:pt x="3228975" y="1057384"/>
                </a:lnTo>
                <a:cubicBezTo>
                  <a:pt x="3281364" y="978801"/>
                  <a:pt x="3228973" y="1045481"/>
                  <a:pt x="3300413" y="985947"/>
                </a:cubicBezTo>
                <a:cubicBezTo>
                  <a:pt x="3371762" y="926489"/>
                  <a:pt x="3310810" y="953905"/>
                  <a:pt x="3386138" y="928797"/>
                </a:cubicBezTo>
                <a:cubicBezTo>
                  <a:pt x="3414713" y="909747"/>
                  <a:pt x="3439283" y="882508"/>
                  <a:pt x="3471863" y="871647"/>
                </a:cubicBezTo>
                <a:cubicBezTo>
                  <a:pt x="3486150" y="866884"/>
                  <a:pt x="3501255" y="864094"/>
                  <a:pt x="3514725" y="857359"/>
                </a:cubicBezTo>
                <a:cubicBezTo>
                  <a:pt x="3530084" y="849680"/>
                  <a:pt x="3541896" y="835758"/>
                  <a:pt x="3557588" y="828784"/>
                </a:cubicBezTo>
                <a:cubicBezTo>
                  <a:pt x="3618713" y="801618"/>
                  <a:pt x="3642273" y="802548"/>
                  <a:pt x="3700463" y="785922"/>
                </a:cubicBezTo>
                <a:cubicBezTo>
                  <a:pt x="3714944" y="781785"/>
                  <a:pt x="3728557" y="774588"/>
                  <a:pt x="3743325" y="771634"/>
                </a:cubicBezTo>
                <a:cubicBezTo>
                  <a:pt x="3819770" y="756345"/>
                  <a:pt x="3910667" y="752502"/>
                  <a:pt x="3986213" y="743059"/>
                </a:cubicBezTo>
                <a:cubicBezTo>
                  <a:pt x="4014958" y="739466"/>
                  <a:pt x="4043363" y="733534"/>
                  <a:pt x="4071938" y="728772"/>
                </a:cubicBezTo>
                <a:lnTo>
                  <a:pt x="4200525" y="685909"/>
                </a:lnTo>
                <a:lnTo>
                  <a:pt x="4243388" y="671622"/>
                </a:lnTo>
                <a:cubicBezTo>
                  <a:pt x="4257675" y="662097"/>
                  <a:pt x="4270892" y="650726"/>
                  <a:pt x="4286250" y="643047"/>
                </a:cubicBezTo>
                <a:cubicBezTo>
                  <a:pt x="4404555" y="583894"/>
                  <a:pt x="4249140" y="682075"/>
                  <a:pt x="4371975" y="600184"/>
                </a:cubicBezTo>
                <a:lnTo>
                  <a:pt x="4429125" y="514459"/>
                </a:lnTo>
                <a:cubicBezTo>
                  <a:pt x="4438650" y="500172"/>
                  <a:pt x="4447397" y="485334"/>
                  <a:pt x="4457700" y="471597"/>
                </a:cubicBezTo>
                <a:cubicBezTo>
                  <a:pt x="4471988" y="452547"/>
                  <a:pt x="4483725" y="431285"/>
                  <a:pt x="4500563" y="414447"/>
                </a:cubicBezTo>
                <a:cubicBezTo>
                  <a:pt x="4632834" y="282176"/>
                  <a:pt x="4445857" y="506847"/>
                  <a:pt x="4586288" y="343009"/>
                </a:cubicBezTo>
                <a:cubicBezTo>
                  <a:pt x="4601785" y="324929"/>
                  <a:pt x="4613220" y="303559"/>
                  <a:pt x="4629150" y="285859"/>
                </a:cubicBezTo>
                <a:cubicBezTo>
                  <a:pt x="4656184" y="255822"/>
                  <a:pt x="4714875" y="200134"/>
                  <a:pt x="4714875" y="200134"/>
                </a:cubicBezTo>
                <a:cubicBezTo>
                  <a:pt x="4719638" y="185847"/>
                  <a:pt x="4720809" y="169803"/>
                  <a:pt x="4729163" y="157272"/>
                </a:cubicBezTo>
                <a:cubicBezTo>
                  <a:pt x="4740371" y="140460"/>
                  <a:pt x="4755213" y="125617"/>
                  <a:pt x="4772025" y="114409"/>
                </a:cubicBezTo>
                <a:cubicBezTo>
                  <a:pt x="4784556" y="106055"/>
                  <a:pt x="4800407" y="104259"/>
                  <a:pt x="4814888" y="100122"/>
                </a:cubicBezTo>
                <a:cubicBezTo>
                  <a:pt x="4849828" y="90139"/>
                  <a:pt x="4932302" y="74233"/>
                  <a:pt x="4957763" y="57259"/>
                </a:cubicBezTo>
                <a:cubicBezTo>
                  <a:pt x="4972050" y="47734"/>
                  <a:pt x="4985266" y="36363"/>
                  <a:pt x="5000625" y="28684"/>
                </a:cubicBezTo>
                <a:cubicBezTo>
                  <a:pt x="5014096" y="21949"/>
                  <a:pt x="5029007" y="18534"/>
                  <a:pt x="5043488" y="14397"/>
                </a:cubicBezTo>
                <a:cubicBezTo>
                  <a:pt x="5101582" y="-2201"/>
                  <a:pt x="5085026" y="109"/>
                  <a:pt x="5129213" y="109"/>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895F616B-CA44-7A43-BE56-903503B2ADFD}"/>
              </a:ext>
            </a:extLst>
          </p:cNvPr>
          <p:cNvSpPr>
            <a:spLocks noGrp="1"/>
          </p:cNvSpPr>
          <p:nvPr>
            <p:ph type="ftr" sz="quarter" idx="11"/>
          </p:nvPr>
        </p:nvSpPr>
        <p:spPr/>
        <p:txBody>
          <a:bodyPr/>
          <a:lstStyle/>
          <a:p>
            <a:r>
              <a:rPr lang="en-GB"/>
              <a:t>A. Jung - Three Components of ML</a:t>
            </a:r>
            <a:endParaRPr lang="en-GB" dirty="0"/>
          </a:p>
        </p:txBody>
      </p:sp>
      <p:sp>
        <p:nvSpPr>
          <p:cNvPr id="4" name="Slide Number Placeholder 3">
            <a:extLst>
              <a:ext uri="{FF2B5EF4-FFF2-40B4-BE49-F238E27FC236}">
                <a16:creationId xmlns:a16="http://schemas.microsoft.com/office/drawing/2014/main" id="{EF7A9989-93C0-B342-B4FD-627E9F8E0BFF}"/>
              </a:ext>
            </a:extLst>
          </p:cNvPr>
          <p:cNvSpPr>
            <a:spLocks noGrp="1"/>
          </p:cNvSpPr>
          <p:nvPr>
            <p:ph type="sldNum" sz="quarter" idx="12"/>
          </p:nvPr>
        </p:nvSpPr>
        <p:spPr/>
        <p:txBody>
          <a:bodyPr/>
          <a:lstStyle/>
          <a:p>
            <a:fld id="{AC1633F7-ACB1-754E-B76E-ED72C708EAF6}" type="slidenum">
              <a:rPr lang="en-AT" smtClean="0"/>
              <a:pPr/>
              <a:t>96</a:t>
            </a:fld>
            <a:endParaRPr lang="en-AT" dirty="0"/>
          </a:p>
        </p:txBody>
      </p:sp>
      <p:sp>
        <p:nvSpPr>
          <p:cNvPr id="5" name="Date Placeholder 4">
            <a:extLst>
              <a:ext uri="{FF2B5EF4-FFF2-40B4-BE49-F238E27FC236}">
                <a16:creationId xmlns:a16="http://schemas.microsoft.com/office/drawing/2014/main" id="{DDEF4D8B-CF09-D328-16CE-1006F05F3ECB}"/>
              </a:ext>
            </a:extLst>
          </p:cNvPr>
          <p:cNvSpPr>
            <a:spLocks noGrp="1"/>
          </p:cNvSpPr>
          <p:nvPr>
            <p:ph type="dt" sz="half" idx="10"/>
          </p:nvPr>
        </p:nvSpPr>
        <p:spPr/>
        <p:txBody>
          <a:bodyPr/>
          <a:lstStyle/>
          <a:p>
            <a:fld id="{0A6894C3-F69E-034E-93A2-4FDE7C34645E}" type="datetime1">
              <a:rPr lang="en-US" smtClean="0"/>
              <a:t>6/23/23</a:t>
            </a:fld>
            <a:endParaRPr lang="en-AT"/>
          </a:p>
        </p:txBody>
      </p:sp>
    </p:spTree>
    <p:extLst>
      <p:ext uri="{BB962C8B-B14F-4D97-AF65-F5344CB8AC3E}">
        <p14:creationId xmlns:p14="http://schemas.microsoft.com/office/powerpoint/2010/main" val="31310710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351310" y="365125"/>
            <a:ext cx="11840690" cy="1439924"/>
          </a:xfrm>
        </p:spPr>
        <p:txBody>
          <a:bodyPr>
            <a:noAutofit/>
          </a:bodyPr>
          <a:lstStyle/>
          <a:p>
            <a:r>
              <a:rPr lang="en-GB" sz="6600" b="1" dirty="0"/>
              <a:t>Three Main Flavours of ML</a:t>
            </a:r>
            <a:endParaRPr lang="en-AT" sz="6600" b="1" dirty="0"/>
          </a:p>
        </p:txBody>
      </p:sp>
      <p:sp>
        <p:nvSpPr>
          <p:cNvPr id="3" name="Content Placeholder 2">
            <a:extLst>
              <a:ext uri="{FF2B5EF4-FFF2-40B4-BE49-F238E27FC236}">
                <a16:creationId xmlns:a16="http://schemas.microsoft.com/office/drawing/2014/main" id="{6800C43C-E09C-DB4C-8D7E-64346573760D}"/>
              </a:ext>
            </a:extLst>
          </p:cNvPr>
          <p:cNvSpPr>
            <a:spLocks noGrp="1"/>
          </p:cNvSpPr>
          <p:nvPr>
            <p:ph idx="1"/>
          </p:nvPr>
        </p:nvSpPr>
        <p:spPr>
          <a:xfrm>
            <a:off x="351310" y="2043261"/>
            <a:ext cx="12046528" cy="3255509"/>
          </a:xfrm>
        </p:spPr>
        <p:txBody>
          <a:bodyPr>
            <a:noAutofit/>
          </a:bodyPr>
          <a:lstStyle/>
          <a:p>
            <a:pPr>
              <a:lnSpc>
                <a:spcPct val="150000"/>
              </a:lnSpc>
            </a:pPr>
            <a:r>
              <a:rPr lang="en-AT" sz="4000" dirty="0"/>
              <a:t>supervised ML (use labeled data to imitate teacher)</a:t>
            </a:r>
          </a:p>
          <a:p>
            <a:pPr>
              <a:lnSpc>
                <a:spcPct val="150000"/>
              </a:lnSpc>
            </a:pPr>
            <a:r>
              <a:rPr lang="en-AT" sz="4000" dirty="0"/>
              <a:t>unsupervised ML (no labeled data needed)</a:t>
            </a:r>
          </a:p>
          <a:p>
            <a:pPr>
              <a:lnSpc>
                <a:spcPct val="150000"/>
              </a:lnSpc>
            </a:pPr>
            <a:r>
              <a:rPr lang="en-AT" sz="4000" dirty="0"/>
              <a:t>reinforcement learning (learn while collecting data)</a:t>
            </a:r>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764B2BE0-3BA8-B84F-8126-008CD53937C6}"/>
              </a:ext>
            </a:extLst>
          </p:cNvPr>
          <p:cNvSpPr>
            <a:spLocks noGrp="1"/>
          </p:cNvSpPr>
          <p:nvPr>
            <p:ph type="sldNum" sz="quarter" idx="12"/>
          </p:nvPr>
        </p:nvSpPr>
        <p:spPr/>
        <p:txBody>
          <a:bodyPr/>
          <a:lstStyle/>
          <a:p>
            <a:fld id="{AC1633F7-ACB1-754E-B76E-ED72C708EAF6}" type="slidenum">
              <a:rPr lang="en-AT" smtClean="0"/>
              <a:pPr/>
              <a:t>97</a:t>
            </a:fld>
            <a:endParaRPr lang="en-AT" dirty="0"/>
          </a:p>
        </p:txBody>
      </p:sp>
      <p:sp>
        <p:nvSpPr>
          <p:cNvPr id="5" name="Date Placeholder 4">
            <a:extLst>
              <a:ext uri="{FF2B5EF4-FFF2-40B4-BE49-F238E27FC236}">
                <a16:creationId xmlns:a16="http://schemas.microsoft.com/office/drawing/2014/main" id="{C0013B45-16D7-46AB-9B0D-9349C7AC2A67}"/>
              </a:ext>
            </a:extLst>
          </p:cNvPr>
          <p:cNvSpPr>
            <a:spLocks noGrp="1"/>
          </p:cNvSpPr>
          <p:nvPr>
            <p:ph type="dt" sz="half" idx="10"/>
          </p:nvPr>
        </p:nvSpPr>
        <p:spPr/>
        <p:txBody>
          <a:bodyPr/>
          <a:lstStyle/>
          <a:p>
            <a:fld id="{97FA99B3-7ED3-3549-96FE-1604C2B56543}" type="datetime1">
              <a:rPr lang="en-US" smtClean="0"/>
              <a:t>6/23/23</a:t>
            </a:fld>
            <a:endParaRPr lang="en-AT"/>
          </a:p>
        </p:txBody>
      </p:sp>
    </p:spTree>
    <p:extLst>
      <p:ext uri="{BB962C8B-B14F-4D97-AF65-F5344CB8AC3E}">
        <p14:creationId xmlns:p14="http://schemas.microsoft.com/office/powerpoint/2010/main" val="10032405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361246" y="112457"/>
            <a:ext cx="11840690" cy="1439924"/>
          </a:xfrm>
        </p:spPr>
        <p:txBody>
          <a:bodyPr>
            <a:noAutofit/>
          </a:bodyPr>
          <a:lstStyle/>
          <a:p>
            <a:r>
              <a:rPr lang="en-GB" sz="6600" b="1" dirty="0"/>
              <a:t>Supervised Learning</a:t>
            </a:r>
            <a:endParaRPr lang="en-AT" sz="6600" b="1" dirty="0"/>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764B2BE0-3BA8-B84F-8126-008CD53937C6}"/>
              </a:ext>
            </a:extLst>
          </p:cNvPr>
          <p:cNvSpPr>
            <a:spLocks noGrp="1"/>
          </p:cNvSpPr>
          <p:nvPr>
            <p:ph type="sldNum" sz="quarter" idx="12"/>
          </p:nvPr>
        </p:nvSpPr>
        <p:spPr/>
        <p:txBody>
          <a:bodyPr/>
          <a:lstStyle/>
          <a:p>
            <a:fld id="{AC1633F7-ACB1-754E-B76E-ED72C708EAF6}" type="slidenum">
              <a:rPr lang="en-AT" smtClean="0"/>
              <a:pPr/>
              <a:t>98</a:t>
            </a:fld>
            <a:endParaRPr lang="en-AT"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B847393-4131-C341-BD10-AC4074A8D975}"/>
                  </a:ext>
                </a:extLst>
              </p:cNvPr>
              <p:cNvSpPr txBox="1"/>
              <p:nvPr/>
            </p:nvSpPr>
            <p:spPr>
              <a:xfrm>
                <a:off x="8215923" y="4610516"/>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8" name="TextBox 7">
                <a:extLst>
                  <a:ext uri="{FF2B5EF4-FFF2-40B4-BE49-F238E27FC236}">
                    <a16:creationId xmlns:a16="http://schemas.microsoft.com/office/drawing/2014/main" id="{7B847393-4131-C341-BD10-AC4074A8D975}"/>
                  </a:ext>
                </a:extLst>
              </p:cNvPr>
              <p:cNvSpPr txBox="1">
                <a:spLocks noRot="1" noChangeAspect="1" noMove="1" noResize="1" noEditPoints="1" noAdjustHandles="1" noChangeArrowheads="1" noChangeShapeType="1" noTextEdit="1"/>
              </p:cNvSpPr>
              <p:nvPr/>
            </p:nvSpPr>
            <p:spPr>
              <a:xfrm>
                <a:off x="8215923" y="4610516"/>
                <a:ext cx="3905251" cy="1015663"/>
              </a:xfrm>
              <a:prstGeom prst="rect">
                <a:avLst/>
              </a:prstGeom>
              <a:blipFill>
                <a:blip r:embed="rId2"/>
                <a:stretch>
                  <a:fillRect t="-10976" b="-24390"/>
                </a:stretch>
              </a:blipFill>
            </p:spPr>
            <p:txBody>
              <a:bodyPr/>
              <a:lstStyle/>
              <a:p>
                <a:r>
                  <a:rPr lang="en-AT">
                    <a:noFill/>
                  </a:rPr>
                  <a:t> </a:t>
                </a:r>
              </a:p>
            </p:txBody>
          </p:sp>
        </mc:Fallback>
      </mc:AlternateContent>
      <p:cxnSp>
        <p:nvCxnSpPr>
          <p:cNvPr id="9" name="Straight Arrow Connector 8">
            <a:extLst>
              <a:ext uri="{FF2B5EF4-FFF2-40B4-BE49-F238E27FC236}">
                <a16:creationId xmlns:a16="http://schemas.microsoft.com/office/drawing/2014/main" id="{C50C8263-815B-1C47-9DC5-23C922908AEA}"/>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F7A2CE-D4F8-E945-868D-F21348CB12FA}"/>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FF438D-3AB6-744D-8EEB-4DEB155C7ACC}"/>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12" name="TextBox 11">
            <a:extLst>
              <a:ext uri="{FF2B5EF4-FFF2-40B4-BE49-F238E27FC236}">
                <a16:creationId xmlns:a16="http://schemas.microsoft.com/office/drawing/2014/main" id="{B70B3B98-2A5E-2B45-8ABB-46C034589691}"/>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3" name="Oval 12">
            <a:extLst>
              <a:ext uri="{FF2B5EF4-FFF2-40B4-BE49-F238E27FC236}">
                <a16:creationId xmlns:a16="http://schemas.microsoft.com/office/drawing/2014/main" id="{1817EFB8-378B-D846-8E0B-859D7670A895}"/>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4D8A933A-5A9F-4445-A61F-DEDC1B097CA6}"/>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1ACFDB56-AAE2-F74B-847A-AE8217041A91}"/>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F6DF4410-E306-FE40-9C0F-C0D9DFB37330}"/>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EE56E78C-8D13-AE45-84AA-9F26159D184F}"/>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CB2472E1-E8CB-644C-98D1-BFE2D109B7FB}"/>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65BB0DC-B529-AF4E-9544-FF9F846BF3E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5E88A280-9E1F-3646-A68E-F574FACA12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3F351310-0757-C349-A149-F3BAA4BE7DFD}"/>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29F20306-156E-A24D-A298-9FF5F80D25FD}"/>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1AE7F8A2-787C-C045-BAF4-1FB8FDC3E25B}"/>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8EF7A87-3C66-5940-8231-6EFA20F19FA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F2494139-E260-774A-97BC-AC8ED0EE848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CB095EC9-31AD-9B4E-8552-967E1EDFF00A}"/>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B8668E00-BFC7-6D4E-9817-D39390431181}"/>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28606335-9126-8049-A045-78725DD84A83}"/>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677DDACC-426B-DC4B-A086-0A354C3B196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EC975BA0-5268-FD4F-A9B1-31A2A1BFD0C2}"/>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034E1CAC-8E6F-E743-A2FC-706A19A1CAA1}"/>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5D3E3B63-6446-B841-82D2-FC77C7825F8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3" name="Straight Connector 32">
            <a:extLst>
              <a:ext uri="{FF2B5EF4-FFF2-40B4-BE49-F238E27FC236}">
                <a16:creationId xmlns:a16="http://schemas.microsoft.com/office/drawing/2014/main" id="{14AE9751-C0BF-7145-BFC7-88AF84F164A8}"/>
              </a:ext>
            </a:extLst>
          </p:cNvPr>
          <p:cNvCxnSpPr>
            <a:cxnSpLocks/>
          </p:cNvCxnSpPr>
          <p:nvPr/>
        </p:nvCxnSpPr>
        <p:spPr>
          <a:xfrm>
            <a:off x="709613" y="2863111"/>
            <a:ext cx="7800403" cy="2537218"/>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444C0A0-443F-5545-B807-054739F7AEF5}"/>
              </a:ext>
            </a:extLst>
          </p:cNvPr>
          <p:cNvSpPr txBox="1"/>
          <p:nvPr/>
        </p:nvSpPr>
        <p:spPr>
          <a:xfrm>
            <a:off x="4294710" y="1362578"/>
            <a:ext cx="7897290" cy="1754326"/>
          </a:xfrm>
          <a:prstGeom prst="rect">
            <a:avLst/>
          </a:prstGeom>
          <a:noFill/>
        </p:spPr>
        <p:txBody>
          <a:bodyPr wrap="none" rtlCol="0">
            <a:spAutoFit/>
          </a:bodyPr>
          <a:lstStyle/>
          <a:p>
            <a:r>
              <a:rPr lang="en-GB" sz="3600" dirty="0"/>
              <a:t>more on this in lecture:</a:t>
            </a:r>
          </a:p>
          <a:p>
            <a:r>
              <a:rPr lang="en-GB" sz="3600" dirty="0"/>
              <a:t>“ERM”,  “Classification”, “Model Val/</a:t>
            </a:r>
            <a:r>
              <a:rPr lang="en-GB" sz="3600" dirty="0" err="1"/>
              <a:t>Sel</a:t>
            </a:r>
            <a:r>
              <a:rPr lang="en-GB" sz="3600" dirty="0"/>
              <a:t>”, </a:t>
            </a:r>
          </a:p>
          <a:p>
            <a:r>
              <a:rPr lang="en-GB" sz="3600" dirty="0"/>
              <a:t>“Non-Parametric”, “Deep Learning”</a:t>
            </a:r>
          </a:p>
        </p:txBody>
      </p:sp>
      <p:sp>
        <p:nvSpPr>
          <p:cNvPr id="3" name="Date Placeholder 2">
            <a:extLst>
              <a:ext uri="{FF2B5EF4-FFF2-40B4-BE49-F238E27FC236}">
                <a16:creationId xmlns:a16="http://schemas.microsoft.com/office/drawing/2014/main" id="{A6D8775B-FA67-5E61-E416-A86519D1F816}"/>
              </a:ext>
            </a:extLst>
          </p:cNvPr>
          <p:cNvSpPr>
            <a:spLocks noGrp="1"/>
          </p:cNvSpPr>
          <p:nvPr>
            <p:ph type="dt" sz="half" idx="10"/>
          </p:nvPr>
        </p:nvSpPr>
        <p:spPr/>
        <p:txBody>
          <a:bodyPr/>
          <a:lstStyle/>
          <a:p>
            <a:fld id="{3E0B7E31-B4AF-9B48-A2D8-2791D89D3CC2}" type="datetime1">
              <a:rPr lang="en-US" smtClean="0"/>
              <a:t>6/23/23</a:t>
            </a:fld>
            <a:endParaRPr lang="en-AT"/>
          </a:p>
        </p:txBody>
      </p:sp>
    </p:spTree>
    <p:extLst>
      <p:ext uri="{BB962C8B-B14F-4D97-AF65-F5344CB8AC3E}">
        <p14:creationId xmlns:p14="http://schemas.microsoft.com/office/powerpoint/2010/main" val="8282568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267089" y="100627"/>
            <a:ext cx="11840690" cy="1439924"/>
          </a:xfrm>
        </p:spPr>
        <p:txBody>
          <a:bodyPr>
            <a:noAutofit/>
          </a:bodyPr>
          <a:lstStyle/>
          <a:p>
            <a:r>
              <a:rPr lang="en-GB" sz="6600" b="1" dirty="0"/>
              <a:t>Unsupervised Learning</a:t>
            </a:r>
            <a:endParaRPr lang="en-AT" sz="6600" b="1" dirty="0"/>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764B2BE0-3BA8-B84F-8126-008CD53937C6}"/>
              </a:ext>
            </a:extLst>
          </p:cNvPr>
          <p:cNvSpPr>
            <a:spLocks noGrp="1"/>
          </p:cNvSpPr>
          <p:nvPr>
            <p:ph type="sldNum" sz="quarter" idx="12"/>
          </p:nvPr>
        </p:nvSpPr>
        <p:spPr/>
        <p:txBody>
          <a:bodyPr/>
          <a:lstStyle/>
          <a:p>
            <a:fld id="{AC1633F7-ACB1-754E-B76E-ED72C708EAF6}" type="slidenum">
              <a:rPr lang="en-AT" smtClean="0"/>
              <a:pPr/>
              <a:t>99</a:t>
            </a:fld>
            <a:endParaRPr lang="en-AT" dirty="0"/>
          </a:p>
        </p:txBody>
      </p:sp>
      <p:sp>
        <p:nvSpPr>
          <p:cNvPr id="3" name="TextBox 2">
            <a:extLst>
              <a:ext uri="{FF2B5EF4-FFF2-40B4-BE49-F238E27FC236}">
                <a16:creationId xmlns:a16="http://schemas.microsoft.com/office/drawing/2014/main" id="{D64DB873-D582-D04A-A7DB-D3178B0F7A52}"/>
              </a:ext>
            </a:extLst>
          </p:cNvPr>
          <p:cNvSpPr txBox="1"/>
          <p:nvPr/>
        </p:nvSpPr>
        <p:spPr>
          <a:xfrm>
            <a:off x="534742" y="5389958"/>
            <a:ext cx="8148577" cy="1200329"/>
          </a:xfrm>
          <a:prstGeom prst="rect">
            <a:avLst/>
          </a:prstGeom>
          <a:noFill/>
        </p:spPr>
        <p:txBody>
          <a:bodyPr wrap="none" rtlCol="0">
            <a:spAutoFit/>
          </a:bodyPr>
          <a:lstStyle/>
          <a:p>
            <a:r>
              <a:rPr lang="en-GB" sz="3600" dirty="0"/>
              <a:t>label of datapoint = cluster assignment  or </a:t>
            </a:r>
          </a:p>
          <a:p>
            <a:r>
              <a:rPr lang="en-GB" sz="3600" dirty="0"/>
              <a:t>nearby subspace </a:t>
            </a:r>
          </a:p>
        </p:txBody>
      </p:sp>
      <p:sp>
        <p:nvSpPr>
          <p:cNvPr id="7" name="Oval 6">
            <a:extLst>
              <a:ext uri="{FF2B5EF4-FFF2-40B4-BE49-F238E27FC236}">
                <a16:creationId xmlns:a16="http://schemas.microsoft.com/office/drawing/2014/main" id="{B0EF4B92-3B4D-F345-B1E3-FFC67A70882E}"/>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Oval 7">
            <a:extLst>
              <a:ext uri="{FF2B5EF4-FFF2-40B4-BE49-F238E27FC236}">
                <a16:creationId xmlns:a16="http://schemas.microsoft.com/office/drawing/2014/main" id="{65D8B1B4-B33B-8949-8AE6-8F9A55CBFF5E}"/>
              </a:ext>
            </a:extLst>
          </p:cNvPr>
          <p:cNvSpPr/>
          <p:nvPr/>
        </p:nvSpPr>
        <p:spPr>
          <a:xfrm>
            <a:off x="1923735" y="328612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Oval 8">
            <a:extLst>
              <a:ext uri="{FF2B5EF4-FFF2-40B4-BE49-F238E27FC236}">
                <a16:creationId xmlns:a16="http://schemas.microsoft.com/office/drawing/2014/main" id="{2FEA5543-DE8E-9046-927A-8A81DFD64B3B}"/>
              </a:ext>
            </a:extLst>
          </p:cNvPr>
          <p:cNvSpPr/>
          <p:nvPr/>
        </p:nvSpPr>
        <p:spPr>
          <a:xfrm>
            <a:off x="2482812" y="328612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Oval 9">
            <a:extLst>
              <a:ext uri="{FF2B5EF4-FFF2-40B4-BE49-F238E27FC236}">
                <a16:creationId xmlns:a16="http://schemas.microsoft.com/office/drawing/2014/main" id="{F02BC3F4-AB6D-0642-BCDC-2EA99D0DC1C5}"/>
              </a:ext>
            </a:extLst>
          </p:cNvPr>
          <p:cNvSpPr/>
          <p:nvPr/>
        </p:nvSpPr>
        <p:spPr>
          <a:xfrm>
            <a:off x="3033207" y="279133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F5FD7C0A-FEB1-9D44-BFA0-79F3E27FFAB4}"/>
              </a:ext>
            </a:extLst>
          </p:cNvPr>
          <p:cNvSpPr/>
          <p:nvPr/>
        </p:nvSpPr>
        <p:spPr>
          <a:xfrm>
            <a:off x="4532823" y="239515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42B03E35-B5B4-E441-87A6-3E2F7EA5E3BB}"/>
              </a:ext>
            </a:extLst>
          </p:cNvPr>
          <p:cNvSpPr/>
          <p:nvPr/>
        </p:nvSpPr>
        <p:spPr>
          <a:xfrm>
            <a:off x="4828464" y="291445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F59BB2E7-0BB9-3342-A952-6370D62C220B}"/>
              </a:ext>
            </a:extLst>
          </p:cNvPr>
          <p:cNvSpPr/>
          <p:nvPr/>
        </p:nvSpPr>
        <p:spPr>
          <a:xfrm>
            <a:off x="5288727" y="240328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717A0D3E-63AA-5045-ACA5-FF7AAE4D89EC}"/>
              </a:ext>
            </a:extLst>
          </p:cNvPr>
          <p:cNvSpPr/>
          <p:nvPr/>
        </p:nvSpPr>
        <p:spPr>
          <a:xfrm>
            <a:off x="5427180" y="312699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5B2D2B12-1322-C040-8046-BD6DECE52FEE}"/>
              </a:ext>
            </a:extLst>
          </p:cNvPr>
          <p:cNvSpPr/>
          <p:nvPr/>
        </p:nvSpPr>
        <p:spPr>
          <a:xfrm>
            <a:off x="5022066" y="20124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03B5830A-559D-B147-92AA-A7D5373CFF81}"/>
              </a:ext>
            </a:extLst>
          </p:cNvPr>
          <p:cNvSpPr/>
          <p:nvPr/>
        </p:nvSpPr>
        <p:spPr>
          <a:xfrm>
            <a:off x="5819094" y="274954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58BB341E-9A11-F94B-ADE6-6811FA68292A}"/>
              </a:ext>
            </a:extLst>
          </p:cNvPr>
          <p:cNvSpPr/>
          <p:nvPr/>
        </p:nvSpPr>
        <p:spPr>
          <a:xfrm>
            <a:off x="2783733" y="23231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TextBox 4">
            <a:extLst>
              <a:ext uri="{FF2B5EF4-FFF2-40B4-BE49-F238E27FC236}">
                <a16:creationId xmlns:a16="http://schemas.microsoft.com/office/drawing/2014/main" id="{CDDFC2E0-3209-5F41-A1E9-76C3FEE72AB6}"/>
              </a:ext>
            </a:extLst>
          </p:cNvPr>
          <p:cNvSpPr txBox="1"/>
          <p:nvPr/>
        </p:nvSpPr>
        <p:spPr>
          <a:xfrm>
            <a:off x="6132308" y="1202954"/>
            <a:ext cx="6195157" cy="1200329"/>
          </a:xfrm>
          <a:prstGeom prst="rect">
            <a:avLst/>
          </a:prstGeom>
          <a:noFill/>
        </p:spPr>
        <p:txBody>
          <a:bodyPr wrap="none" rtlCol="0">
            <a:spAutoFit/>
          </a:bodyPr>
          <a:lstStyle/>
          <a:p>
            <a:r>
              <a:rPr lang="en-GB" sz="3600" dirty="0"/>
              <a:t>more on this in Lecture</a:t>
            </a:r>
          </a:p>
          <a:p>
            <a:r>
              <a:rPr lang="en-GB" sz="3600" dirty="0"/>
              <a:t>“Clustering”, “Feature Learning”</a:t>
            </a:r>
          </a:p>
        </p:txBody>
      </p:sp>
      <p:sp>
        <p:nvSpPr>
          <p:cNvPr id="18" name="Oval 17">
            <a:extLst>
              <a:ext uri="{FF2B5EF4-FFF2-40B4-BE49-F238E27FC236}">
                <a16:creationId xmlns:a16="http://schemas.microsoft.com/office/drawing/2014/main" id="{3D276D71-3D4B-B24F-A306-84073BC0DAF8}"/>
              </a:ext>
            </a:extLst>
          </p:cNvPr>
          <p:cNvSpPr/>
          <p:nvPr/>
        </p:nvSpPr>
        <p:spPr>
          <a:xfrm rot="19519322">
            <a:off x="1435334" y="2074720"/>
            <a:ext cx="2370143" cy="1752257"/>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EDB5D4BE-4550-084C-AC25-D0BC17C63F89}"/>
              </a:ext>
            </a:extLst>
          </p:cNvPr>
          <p:cNvSpPr/>
          <p:nvPr/>
        </p:nvSpPr>
        <p:spPr>
          <a:xfrm rot="13742658">
            <a:off x="4181215" y="1915204"/>
            <a:ext cx="2370143" cy="1752257"/>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A0138C24-D583-E24D-8FA6-A0DFEBD01DD5}"/>
              </a:ext>
            </a:extLst>
          </p:cNvPr>
          <p:cNvSpPr/>
          <p:nvPr/>
        </p:nvSpPr>
        <p:spPr>
          <a:xfrm>
            <a:off x="870455" y="468240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9C0BB0D6-E840-5840-9FA8-4E35291B30E1}"/>
              </a:ext>
            </a:extLst>
          </p:cNvPr>
          <p:cNvSpPr/>
          <p:nvPr/>
        </p:nvSpPr>
        <p:spPr>
          <a:xfrm>
            <a:off x="1643674" y="453952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D273C8A8-1DF8-7640-98EC-8872F22B8373}"/>
              </a:ext>
            </a:extLst>
          </p:cNvPr>
          <p:cNvSpPr/>
          <p:nvPr/>
        </p:nvSpPr>
        <p:spPr>
          <a:xfrm>
            <a:off x="1253909" y="4631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ABA0B920-FDBA-C547-A3F8-036829D10B7E}"/>
              </a:ext>
            </a:extLst>
          </p:cNvPr>
          <p:cNvSpPr/>
          <p:nvPr/>
        </p:nvSpPr>
        <p:spPr>
          <a:xfrm>
            <a:off x="2067453" y="44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E86A72A0-2569-BB47-876D-FD82AD7B0BFF}"/>
              </a:ext>
            </a:extLst>
          </p:cNvPr>
          <p:cNvSpPr/>
          <p:nvPr/>
        </p:nvSpPr>
        <p:spPr>
          <a:xfrm>
            <a:off x="2468431" y="440565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26" name="Straight Connector 25">
            <a:extLst>
              <a:ext uri="{FF2B5EF4-FFF2-40B4-BE49-F238E27FC236}">
                <a16:creationId xmlns:a16="http://schemas.microsoft.com/office/drawing/2014/main" id="{E6DD5C59-4DE7-9048-BA14-41BDCF6D3F5F}"/>
              </a:ext>
            </a:extLst>
          </p:cNvPr>
          <p:cNvCxnSpPr/>
          <p:nvPr/>
        </p:nvCxnSpPr>
        <p:spPr>
          <a:xfrm flipV="1">
            <a:off x="351310" y="4345607"/>
            <a:ext cx="3389417" cy="622547"/>
          </a:xfrm>
          <a:prstGeom prst="line">
            <a:avLst/>
          </a:prstGeom>
          <a:ln w="50800"/>
        </p:spPr>
        <p:style>
          <a:lnRef idx="1">
            <a:schemeClr val="accent2"/>
          </a:lnRef>
          <a:fillRef idx="0">
            <a:schemeClr val="accent2"/>
          </a:fillRef>
          <a:effectRef idx="0">
            <a:schemeClr val="accent2"/>
          </a:effectRef>
          <a:fontRef idx="minor">
            <a:schemeClr val="tx1"/>
          </a:fontRef>
        </p:style>
      </p:cxnSp>
      <p:sp>
        <p:nvSpPr>
          <p:cNvPr id="25" name="Date Placeholder 24">
            <a:extLst>
              <a:ext uri="{FF2B5EF4-FFF2-40B4-BE49-F238E27FC236}">
                <a16:creationId xmlns:a16="http://schemas.microsoft.com/office/drawing/2014/main" id="{A7A6F085-9578-746D-8D77-26C172FDFF12}"/>
              </a:ext>
            </a:extLst>
          </p:cNvPr>
          <p:cNvSpPr>
            <a:spLocks noGrp="1"/>
          </p:cNvSpPr>
          <p:nvPr>
            <p:ph type="dt" sz="half" idx="10"/>
          </p:nvPr>
        </p:nvSpPr>
        <p:spPr/>
        <p:txBody>
          <a:bodyPr/>
          <a:lstStyle/>
          <a:p>
            <a:fld id="{7D8ECC93-D873-CB45-95AF-6A101C42B768}" type="datetime1">
              <a:rPr lang="en-US" smtClean="0"/>
              <a:t>6/23/23</a:t>
            </a:fld>
            <a:endParaRPr lang="en-AT"/>
          </a:p>
        </p:txBody>
      </p:sp>
    </p:spTree>
    <p:extLst>
      <p:ext uri="{BB962C8B-B14F-4D97-AF65-F5344CB8AC3E}">
        <p14:creationId xmlns:p14="http://schemas.microsoft.com/office/powerpoint/2010/main" val="4321909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2379</TotalTime>
  <Words>4542</Words>
  <Application>Microsoft Macintosh PowerPoint</Application>
  <PresentationFormat>Widescreen</PresentationFormat>
  <Paragraphs>897</Paragraphs>
  <Slides>111</Slides>
  <Notes>15</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111</vt:i4>
      </vt:variant>
    </vt:vector>
  </HeadingPairs>
  <TitlesOfParts>
    <vt:vector size="119" baseType="lpstr">
      <vt:lpstr>Arial</vt:lpstr>
      <vt:lpstr>Calibri</vt:lpstr>
      <vt:lpstr>Calibri Light</vt:lpstr>
      <vt:lpstr>Cambria Math</vt:lpstr>
      <vt:lpstr>Courier New</vt:lpstr>
      <vt:lpstr>Roboto</vt:lpstr>
      <vt:lpstr>Segoe UI</vt:lpstr>
      <vt:lpstr>Office Theme</vt:lpstr>
      <vt:lpstr>Machine Learning - Data, Model and Loss</vt:lpstr>
      <vt:lpstr>About me. </vt:lpstr>
      <vt:lpstr>RA1: Networked Federated Learning.</vt:lpstr>
      <vt:lpstr>RA2: Explainable Machine Learning.</vt:lpstr>
      <vt:lpstr>Regulating/Using ML  needs a handy language! </vt:lpstr>
      <vt:lpstr>Machine Learning YouTube. </vt:lpstr>
      <vt:lpstr>Learning Goals Today</vt:lpstr>
      <vt:lpstr>Based on Ch. 1 -3 of  </vt:lpstr>
      <vt:lpstr>What is all About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Components of ML </vt:lpstr>
      <vt:lpstr>PowerPoint Presentation</vt:lpstr>
      <vt:lpstr>data  =  set of datapoints</vt:lpstr>
      <vt:lpstr>What is a Datapoint?</vt:lpstr>
      <vt:lpstr>Datapoint = Some Item in Wikidata</vt:lpstr>
      <vt:lpstr>Datapoint = Some Period of Time</vt:lpstr>
      <vt:lpstr>Datapoint = Some Wireless Signal</vt:lpstr>
      <vt:lpstr>Datapoint = Some Country</vt:lpstr>
      <vt:lpstr>Datapoint = Some Protein</vt:lpstr>
      <vt:lpstr>Datapoint = A Partial Differential Equation</vt:lpstr>
      <vt:lpstr>Datapoint = Some Bridge</vt:lpstr>
      <vt:lpstr>Datapoint = Image Sketch</vt:lpstr>
      <vt:lpstr>Features and Labels.</vt:lpstr>
      <vt:lpstr>datapoint characterized by </vt:lpstr>
      <vt:lpstr>Numeric Features</vt:lpstr>
      <vt:lpstr>Features of an Image. </vt:lpstr>
      <vt:lpstr>Features of an Audio Recording.</vt:lpstr>
      <vt:lpstr>Datapoint = Period of Time</vt:lpstr>
      <vt:lpstr>Datapoint = Wireless Signal</vt:lpstr>
      <vt:lpstr>Datapoint = A Protein</vt:lpstr>
      <vt:lpstr>Datapoint = A Partial Differential Equation</vt:lpstr>
      <vt:lpstr>Datapoint = A Bridge</vt:lpstr>
      <vt:lpstr>Datapoint = Image Sketch</vt:lpstr>
      <vt:lpstr>PowerPoint Presentation</vt:lpstr>
      <vt:lpstr>PowerPoint Presentation</vt:lpstr>
      <vt:lpstr>PowerPoint Presentation</vt:lpstr>
      <vt:lpstr>PowerPoint Presentation</vt:lpstr>
      <vt:lpstr>Key Parameters of a Data Set</vt:lpstr>
      <vt:lpstr>Feature Deluge. </vt:lpstr>
      <vt:lpstr>PowerPoint Presentation</vt:lpstr>
      <vt:lpstr>PowerPoint Presentation</vt:lpstr>
      <vt:lpstr>PowerPoint Presentation</vt:lpstr>
      <vt:lpstr>Label is Design Choice! </vt:lpstr>
      <vt:lpstr>Regression. Numeric Labels.</vt:lpstr>
      <vt:lpstr>Binary Classification.</vt:lpstr>
      <vt:lpstr>Multi-Class Classification</vt:lpstr>
      <vt:lpstr>Multilabel Problems – Multitask Learning </vt:lpstr>
      <vt:lpstr>Multi-Label Regression. </vt:lpstr>
      <vt:lpstr>Multilabel Classification. </vt:lpstr>
      <vt:lpstr>PowerPoint Presentation</vt:lpstr>
      <vt:lpstr>Machine Learning.</vt:lpstr>
      <vt:lpstr>Scatterplot</vt:lpstr>
      <vt:lpstr>How to Predict?</vt:lpstr>
      <vt:lpstr>A Hypothesis.</vt:lpstr>
      <vt:lpstr>Model = Several Hypotheses.</vt:lpstr>
      <vt:lpstr>Linear Model</vt:lpstr>
      <vt:lpstr>Linear Model is Versatile!</vt:lpstr>
      <vt:lpstr>Linear + Feature Map </vt:lpstr>
      <vt:lpstr>Polynomials</vt:lpstr>
      <vt:lpstr>Decision Tree</vt:lpstr>
      <vt:lpstr>Artificial Neural Network</vt:lpstr>
      <vt:lpstr>Which Model To Choose?</vt:lpstr>
      <vt:lpstr>Sufficiently Large </vt:lpstr>
      <vt:lpstr>Sufficiently Small (Statistically) </vt:lpstr>
      <vt:lpstr>Sufficiently Small (Comput.) </vt:lpstr>
      <vt:lpstr>Sufficiently Simple (Comput.) </vt:lpstr>
      <vt:lpstr>Problem: predict the price trend of a cryptocurrency other than Bitcoin (e.g., ADA)</vt:lpstr>
      <vt:lpstr>PowerPoint Presentation</vt:lpstr>
      <vt:lpstr>Datapoint = A Day in the Canteen</vt:lpstr>
      <vt:lpstr>PowerPoint Presentation</vt:lpstr>
      <vt:lpstr>ML business examples</vt:lpstr>
      <vt:lpstr>PowerPoint Presentation</vt:lpstr>
      <vt:lpstr>Which Hypothesis is Better?</vt:lpstr>
      <vt:lpstr>A Loss Function</vt:lpstr>
      <vt:lpstr>The Squared Error Loss</vt:lpstr>
      <vt:lpstr>The Absolute Error Loss</vt:lpstr>
      <vt:lpstr>Loss Functions for Binary Classification</vt:lpstr>
      <vt:lpstr>Loss Functions for Binary Classification</vt:lpstr>
      <vt:lpstr>Classifiers </vt:lpstr>
      <vt:lpstr>Loss Functions for Binary Classification</vt:lpstr>
      <vt:lpstr>Which Loss Function ?</vt:lpstr>
      <vt:lpstr>Recent Paper about Coming up with a Good Loss Function</vt:lpstr>
      <vt:lpstr>Main Components of ML </vt:lpstr>
      <vt:lpstr>Landscape of ML Methods</vt:lpstr>
      <vt:lpstr>Three Views on Machine Learning</vt:lpstr>
      <vt:lpstr>Three Main Flavours of ML</vt:lpstr>
      <vt:lpstr>Supervised Learning</vt:lpstr>
      <vt:lpstr>Unsupervised Learning</vt:lpstr>
      <vt:lpstr>Reinforcement Learning</vt:lpstr>
      <vt:lpstr>Wrap Up </vt:lpstr>
      <vt:lpstr>Next Lecture “Empirical Risk Minimization” </vt:lpstr>
      <vt:lpstr>What is ML ? </vt:lpstr>
      <vt:lpstr>PowerPoint Presentation</vt:lpstr>
      <vt:lpstr>Data and Model Size</vt:lpstr>
      <vt:lpstr>PowerPoint Presentation</vt:lpstr>
      <vt:lpstr>Privacy-Friendly Machine Learning</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dc:title>
  <dc:creator>Jung Alex</dc:creator>
  <cp:lastModifiedBy>Jung Alex</cp:lastModifiedBy>
  <cp:revision>98</cp:revision>
  <cp:lastPrinted>2022-01-09T15:59:01Z</cp:lastPrinted>
  <dcterms:created xsi:type="dcterms:W3CDTF">2021-11-12T12:26:20Z</dcterms:created>
  <dcterms:modified xsi:type="dcterms:W3CDTF">2023-06-23T07:24:04Z</dcterms:modified>
</cp:coreProperties>
</file>